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78" r:id="rId7"/>
    <p:sldId id="261" r:id="rId8"/>
    <p:sldId id="262" r:id="rId9"/>
    <p:sldId id="263" r:id="rId10"/>
    <p:sldId id="265" r:id="rId11"/>
    <p:sldId id="266" r:id="rId12"/>
    <p:sldId id="267" r:id="rId13"/>
    <p:sldId id="272" r:id="rId14"/>
    <p:sldId id="275" r:id="rId15"/>
    <p:sldId id="276" r:id="rId16"/>
    <p:sldId id="277" r:id="rId17"/>
    <p:sldId id="279" r:id="rId18"/>
    <p:sldId id="280" r:id="rId19"/>
    <p:sldId id="281" r:id="rId20"/>
    <p:sldId id="285" r:id="rId21"/>
    <p:sldId id="283" r:id="rId22"/>
    <p:sldId id="284" r:id="rId23"/>
    <p:sldId id="286" r:id="rId24"/>
    <p:sldId id="282" r:id="rId25"/>
    <p:sldId id="295" r:id="rId26"/>
    <p:sldId id="264" r:id="rId27"/>
    <p:sldId id="287" r:id="rId28"/>
    <p:sldId id="270" r:id="rId29"/>
    <p:sldId id="289" r:id="rId30"/>
    <p:sldId id="271" r:id="rId31"/>
    <p:sldId id="290" r:id="rId32"/>
    <p:sldId id="291" r:id="rId33"/>
    <p:sldId id="288" r:id="rId34"/>
    <p:sldId id="274" r:id="rId35"/>
    <p:sldId id="294" r:id="rId36"/>
    <p:sldId id="29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9"/>
    <p:restoredTop sz="94666"/>
  </p:normalViewPr>
  <p:slideViewPr>
    <p:cSldViewPr snapToGrid="0" snapToObjects="1" showGuides="1">
      <p:cViewPr varScale="1">
        <p:scale>
          <a:sx n="98" d="100"/>
          <a:sy n="98" d="100"/>
        </p:scale>
        <p:origin x="37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BA10A1-5E2D-3740-9EA9-56EE5ECF82A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BDA70A99-C0F6-FE45-A820-D665831BDA0A}">
      <dgm:prSet phldrT="[Text]"/>
      <dgm:spPr/>
      <dgm:t>
        <a:bodyPr/>
        <a:lstStyle/>
        <a:p>
          <a:r>
            <a:rPr lang="en-US" dirty="0" smtClean="0"/>
            <a:t>Test specs</a:t>
          </a:r>
          <a:endParaRPr lang="en-US" dirty="0"/>
        </a:p>
      </dgm:t>
    </dgm:pt>
    <dgm:pt modelId="{CA18DFF8-E2F0-204A-ACE6-8FD01A3E7EDF}" type="parTrans" cxnId="{CF007BA9-51C0-2148-A9B3-7B8042E7C7FA}">
      <dgm:prSet/>
      <dgm:spPr/>
      <dgm:t>
        <a:bodyPr/>
        <a:lstStyle/>
        <a:p>
          <a:endParaRPr lang="en-US"/>
        </a:p>
      </dgm:t>
    </dgm:pt>
    <dgm:pt modelId="{E9228F12-7562-1443-9EC1-D6C612B09944}" type="sibTrans" cxnId="{CF007BA9-51C0-2148-A9B3-7B8042E7C7FA}">
      <dgm:prSet/>
      <dgm:spPr/>
      <dgm:t>
        <a:bodyPr/>
        <a:lstStyle/>
        <a:p>
          <a:endParaRPr lang="en-US"/>
        </a:p>
      </dgm:t>
    </dgm:pt>
    <dgm:pt modelId="{869B8281-564F-B04B-A7EC-07C622004273}">
      <dgm:prSet phldrT="[Text]"/>
      <dgm:spPr/>
      <dgm:t>
        <a:bodyPr/>
        <a:lstStyle/>
        <a:p>
          <a:r>
            <a:rPr lang="en-US" dirty="0" smtClean="0"/>
            <a:t>Static analysis</a:t>
          </a:r>
          <a:endParaRPr lang="en-US" dirty="0"/>
        </a:p>
      </dgm:t>
    </dgm:pt>
    <dgm:pt modelId="{FB2EC749-60BD-8045-BC36-72E7F733D2C2}" type="parTrans" cxnId="{9A2D333E-4EDD-0D42-B297-1048487DA268}">
      <dgm:prSet/>
      <dgm:spPr/>
      <dgm:t>
        <a:bodyPr/>
        <a:lstStyle/>
        <a:p>
          <a:endParaRPr lang="en-US"/>
        </a:p>
      </dgm:t>
    </dgm:pt>
    <dgm:pt modelId="{2FB941E5-0B64-C249-8976-25EE32DF5645}" type="sibTrans" cxnId="{9A2D333E-4EDD-0D42-B297-1048487DA268}">
      <dgm:prSet/>
      <dgm:spPr/>
      <dgm:t>
        <a:bodyPr/>
        <a:lstStyle/>
        <a:p>
          <a:endParaRPr lang="en-US"/>
        </a:p>
      </dgm:t>
    </dgm:pt>
    <dgm:pt modelId="{94A97823-1F9F-D548-93FD-AACC35CA8888}">
      <dgm:prSet phldrT="[Text]"/>
      <dgm:spPr/>
      <dgm:t>
        <a:bodyPr/>
        <a:lstStyle/>
        <a:p>
          <a:r>
            <a:rPr lang="en-US" dirty="0" smtClean="0"/>
            <a:t>Review</a:t>
          </a:r>
          <a:endParaRPr lang="en-US" dirty="0"/>
        </a:p>
      </dgm:t>
    </dgm:pt>
    <dgm:pt modelId="{911BB3DA-ADEB-5A43-BC21-A6A465F00C46}" type="parTrans" cxnId="{BC2AE108-CFEA-2446-944D-FB1B52458670}">
      <dgm:prSet/>
      <dgm:spPr/>
      <dgm:t>
        <a:bodyPr/>
        <a:lstStyle/>
        <a:p>
          <a:endParaRPr lang="en-US"/>
        </a:p>
      </dgm:t>
    </dgm:pt>
    <dgm:pt modelId="{BEF5E09A-5067-9E41-8DC0-1A44CC9DA0D9}" type="sibTrans" cxnId="{BC2AE108-CFEA-2446-944D-FB1B52458670}">
      <dgm:prSet/>
      <dgm:spPr/>
      <dgm:t>
        <a:bodyPr/>
        <a:lstStyle/>
        <a:p>
          <a:endParaRPr lang="en-US"/>
        </a:p>
      </dgm:t>
    </dgm:pt>
    <dgm:pt modelId="{385AFA0C-AE29-224C-BDE3-F3AE5F856C57}" type="pres">
      <dgm:prSet presAssocID="{A6BA10A1-5E2D-3740-9EA9-56EE5ECF82A7}" presName="Name0" presStyleCnt="0">
        <dgm:presLayoutVars>
          <dgm:dir/>
          <dgm:resizeHandles val="exact"/>
        </dgm:presLayoutVars>
      </dgm:prSet>
      <dgm:spPr/>
    </dgm:pt>
    <dgm:pt modelId="{7EB3148D-027C-7544-AA25-B4B56D784B12}" type="pres">
      <dgm:prSet presAssocID="{BDA70A99-C0F6-FE45-A820-D665831BDA0A}" presName="node" presStyleLbl="node1" presStyleIdx="0" presStyleCnt="3">
        <dgm:presLayoutVars>
          <dgm:bulletEnabled val="1"/>
        </dgm:presLayoutVars>
      </dgm:prSet>
      <dgm:spPr/>
    </dgm:pt>
    <dgm:pt modelId="{0084E83C-1187-BE45-A1E1-F43B50FE7946}" type="pres">
      <dgm:prSet presAssocID="{E9228F12-7562-1443-9EC1-D6C612B09944}" presName="sibTrans" presStyleLbl="sibTrans2D1" presStyleIdx="0" presStyleCnt="2"/>
      <dgm:spPr/>
    </dgm:pt>
    <dgm:pt modelId="{57BFEBD8-5D4C-EC47-AF2E-153199851CFB}" type="pres">
      <dgm:prSet presAssocID="{E9228F12-7562-1443-9EC1-D6C612B09944}" presName="connectorText" presStyleLbl="sibTrans2D1" presStyleIdx="0" presStyleCnt="2"/>
      <dgm:spPr/>
    </dgm:pt>
    <dgm:pt modelId="{DDC19361-CF73-B748-A72E-C70E6C6FB86C}" type="pres">
      <dgm:prSet presAssocID="{869B8281-564F-B04B-A7EC-07C622004273}" presName="node" presStyleLbl="node1" presStyleIdx="1" presStyleCnt="3">
        <dgm:presLayoutVars>
          <dgm:bulletEnabled val="1"/>
        </dgm:presLayoutVars>
      </dgm:prSet>
      <dgm:spPr/>
    </dgm:pt>
    <dgm:pt modelId="{305FF58E-9006-814F-A2EA-F832B7AC92EB}" type="pres">
      <dgm:prSet presAssocID="{2FB941E5-0B64-C249-8976-25EE32DF5645}" presName="sibTrans" presStyleLbl="sibTrans2D1" presStyleIdx="1" presStyleCnt="2"/>
      <dgm:spPr/>
    </dgm:pt>
    <dgm:pt modelId="{A4B86221-745B-1648-ACE9-A796F2A881A1}" type="pres">
      <dgm:prSet presAssocID="{2FB941E5-0B64-C249-8976-25EE32DF5645}" presName="connectorText" presStyleLbl="sibTrans2D1" presStyleIdx="1" presStyleCnt="2"/>
      <dgm:spPr/>
    </dgm:pt>
    <dgm:pt modelId="{1F069081-CE6F-C945-BA1F-1A1EC2EE4938}" type="pres">
      <dgm:prSet presAssocID="{94A97823-1F9F-D548-93FD-AACC35CA888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4C80C5-426C-A14C-A1F4-571467B3AD49}" type="presOf" srcId="{A6BA10A1-5E2D-3740-9EA9-56EE5ECF82A7}" destId="{385AFA0C-AE29-224C-BDE3-F3AE5F856C57}" srcOrd="0" destOrd="0" presId="urn:microsoft.com/office/officeart/2005/8/layout/process1"/>
    <dgm:cxn modelId="{E453CC6C-9DE1-484E-8132-6C3563AF2264}" type="presOf" srcId="{869B8281-564F-B04B-A7EC-07C622004273}" destId="{DDC19361-CF73-B748-A72E-C70E6C6FB86C}" srcOrd="0" destOrd="0" presId="urn:microsoft.com/office/officeart/2005/8/layout/process1"/>
    <dgm:cxn modelId="{B3D3175E-D27B-EC40-8798-5A9AE66EEA33}" type="presOf" srcId="{E9228F12-7562-1443-9EC1-D6C612B09944}" destId="{57BFEBD8-5D4C-EC47-AF2E-153199851CFB}" srcOrd="1" destOrd="0" presId="urn:microsoft.com/office/officeart/2005/8/layout/process1"/>
    <dgm:cxn modelId="{0789AA53-AA3A-FD43-AC18-6487FAA9993B}" type="presOf" srcId="{2FB941E5-0B64-C249-8976-25EE32DF5645}" destId="{305FF58E-9006-814F-A2EA-F832B7AC92EB}" srcOrd="0" destOrd="0" presId="urn:microsoft.com/office/officeart/2005/8/layout/process1"/>
    <dgm:cxn modelId="{C8CD3CBF-08C6-DD46-8537-3C1A1BA11B0A}" type="presOf" srcId="{94A97823-1F9F-D548-93FD-AACC35CA8888}" destId="{1F069081-CE6F-C945-BA1F-1A1EC2EE4938}" srcOrd="0" destOrd="0" presId="urn:microsoft.com/office/officeart/2005/8/layout/process1"/>
    <dgm:cxn modelId="{9A2D333E-4EDD-0D42-B297-1048487DA268}" srcId="{A6BA10A1-5E2D-3740-9EA9-56EE5ECF82A7}" destId="{869B8281-564F-B04B-A7EC-07C622004273}" srcOrd="1" destOrd="0" parTransId="{FB2EC749-60BD-8045-BC36-72E7F733D2C2}" sibTransId="{2FB941E5-0B64-C249-8976-25EE32DF5645}"/>
    <dgm:cxn modelId="{31FE5C11-1957-9A42-90C7-1FEE454C19CC}" type="presOf" srcId="{BDA70A99-C0F6-FE45-A820-D665831BDA0A}" destId="{7EB3148D-027C-7544-AA25-B4B56D784B12}" srcOrd="0" destOrd="0" presId="urn:microsoft.com/office/officeart/2005/8/layout/process1"/>
    <dgm:cxn modelId="{BC2AE108-CFEA-2446-944D-FB1B52458670}" srcId="{A6BA10A1-5E2D-3740-9EA9-56EE5ECF82A7}" destId="{94A97823-1F9F-D548-93FD-AACC35CA8888}" srcOrd="2" destOrd="0" parTransId="{911BB3DA-ADEB-5A43-BC21-A6A465F00C46}" sibTransId="{BEF5E09A-5067-9E41-8DC0-1A44CC9DA0D9}"/>
    <dgm:cxn modelId="{49C96F74-9214-CF4A-B993-8F640F7FE8E6}" type="presOf" srcId="{2FB941E5-0B64-C249-8976-25EE32DF5645}" destId="{A4B86221-745B-1648-ACE9-A796F2A881A1}" srcOrd="1" destOrd="0" presId="urn:microsoft.com/office/officeart/2005/8/layout/process1"/>
    <dgm:cxn modelId="{CF007BA9-51C0-2148-A9B3-7B8042E7C7FA}" srcId="{A6BA10A1-5E2D-3740-9EA9-56EE5ECF82A7}" destId="{BDA70A99-C0F6-FE45-A820-D665831BDA0A}" srcOrd="0" destOrd="0" parTransId="{CA18DFF8-E2F0-204A-ACE6-8FD01A3E7EDF}" sibTransId="{E9228F12-7562-1443-9EC1-D6C612B09944}"/>
    <dgm:cxn modelId="{C7CBF91B-B09A-5F4F-B4F0-587A865711BD}" type="presOf" srcId="{E9228F12-7562-1443-9EC1-D6C612B09944}" destId="{0084E83C-1187-BE45-A1E1-F43B50FE7946}" srcOrd="0" destOrd="0" presId="urn:microsoft.com/office/officeart/2005/8/layout/process1"/>
    <dgm:cxn modelId="{6E383A22-2EE4-E745-BD63-413B1AE6D179}" type="presParOf" srcId="{385AFA0C-AE29-224C-BDE3-F3AE5F856C57}" destId="{7EB3148D-027C-7544-AA25-B4B56D784B12}" srcOrd="0" destOrd="0" presId="urn:microsoft.com/office/officeart/2005/8/layout/process1"/>
    <dgm:cxn modelId="{90ADB4BE-E365-E24B-A322-C4FDAD0954F5}" type="presParOf" srcId="{385AFA0C-AE29-224C-BDE3-F3AE5F856C57}" destId="{0084E83C-1187-BE45-A1E1-F43B50FE7946}" srcOrd="1" destOrd="0" presId="urn:microsoft.com/office/officeart/2005/8/layout/process1"/>
    <dgm:cxn modelId="{21F408F2-62EF-A94D-9B69-657DC817A1CB}" type="presParOf" srcId="{0084E83C-1187-BE45-A1E1-F43B50FE7946}" destId="{57BFEBD8-5D4C-EC47-AF2E-153199851CFB}" srcOrd="0" destOrd="0" presId="urn:microsoft.com/office/officeart/2005/8/layout/process1"/>
    <dgm:cxn modelId="{D1006824-3384-3C4A-9169-E89036E0527B}" type="presParOf" srcId="{385AFA0C-AE29-224C-BDE3-F3AE5F856C57}" destId="{DDC19361-CF73-B748-A72E-C70E6C6FB86C}" srcOrd="2" destOrd="0" presId="urn:microsoft.com/office/officeart/2005/8/layout/process1"/>
    <dgm:cxn modelId="{3B384741-EEBF-D64A-A5D2-B36FC20F3BF4}" type="presParOf" srcId="{385AFA0C-AE29-224C-BDE3-F3AE5F856C57}" destId="{305FF58E-9006-814F-A2EA-F832B7AC92EB}" srcOrd="3" destOrd="0" presId="urn:microsoft.com/office/officeart/2005/8/layout/process1"/>
    <dgm:cxn modelId="{0553FEF8-41DA-B444-B1E7-8B566EE0AD25}" type="presParOf" srcId="{305FF58E-9006-814F-A2EA-F832B7AC92EB}" destId="{A4B86221-745B-1648-ACE9-A796F2A881A1}" srcOrd="0" destOrd="0" presId="urn:microsoft.com/office/officeart/2005/8/layout/process1"/>
    <dgm:cxn modelId="{DE8A4BFB-BD61-054F-AB53-D1544435645F}" type="presParOf" srcId="{385AFA0C-AE29-224C-BDE3-F3AE5F856C57}" destId="{1F069081-CE6F-C945-BA1F-1A1EC2EE493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DCDF2A-5218-204B-8D6C-7371C6824567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</dgm:pt>
    <dgm:pt modelId="{ADF167A0-C406-8F48-B948-1F86B8132E9B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Red</a:t>
          </a:r>
          <a:endParaRPr lang="en-US" dirty="0"/>
        </a:p>
      </dgm:t>
    </dgm:pt>
    <dgm:pt modelId="{9EB394BC-7A7F-F142-8F19-94A286364022}" type="parTrans" cxnId="{E60A1E5E-2307-D744-BDEA-13E61CA0F021}">
      <dgm:prSet/>
      <dgm:spPr/>
      <dgm:t>
        <a:bodyPr/>
        <a:lstStyle/>
        <a:p>
          <a:endParaRPr lang="en-US"/>
        </a:p>
      </dgm:t>
    </dgm:pt>
    <dgm:pt modelId="{381A1F24-2E84-7046-94AA-D17FB108A47C}" type="sibTrans" cxnId="{E60A1E5E-2307-D744-BDEA-13E61CA0F021}">
      <dgm:prSet/>
      <dgm:spPr/>
      <dgm:t>
        <a:bodyPr/>
        <a:lstStyle/>
        <a:p>
          <a:endParaRPr lang="en-US"/>
        </a:p>
      </dgm:t>
    </dgm:pt>
    <dgm:pt modelId="{3E32F8F1-8ED1-3745-9B7F-E67FEFA863DC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Green</a:t>
          </a:r>
          <a:endParaRPr lang="en-US" dirty="0"/>
        </a:p>
      </dgm:t>
    </dgm:pt>
    <dgm:pt modelId="{3097E454-218E-3142-8427-02B815E5A9E3}" type="parTrans" cxnId="{DFEA291D-14F1-D24D-AB77-DCD278E6806C}">
      <dgm:prSet/>
      <dgm:spPr/>
      <dgm:t>
        <a:bodyPr/>
        <a:lstStyle/>
        <a:p>
          <a:endParaRPr lang="en-US"/>
        </a:p>
      </dgm:t>
    </dgm:pt>
    <dgm:pt modelId="{ABDCB9CF-4BC8-8843-B891-2C5A1D7A268B}" type="sibTrans" cxnId="{DFEA291D-14F1-D24D-AB77-DCD278E6806C}">
      <dgm:prSet/>
      <dgm:spPr/>
      <dgm:t>
        <a:bodyPr/>
        <a:lstStyle/>
        <a:p>
          <a:endParaRPr lang="en-US"/>
        </a:p>
      </dgm:t>
    </dgm:pt>
    <dgm:pt modelId="{766102EE-8B10-D742-9C27-3FA99C7BE709}">
      <dgm:prSet phldrT="[Text]"/>
      <dgm:spPr/>
      <dgm:t>
        <a:bodyPr/>
        <a:lstStyle/>
        <a:p>
          <a:r>
            <a:rPr lang="en-US" dirty="0" smtClean="0"/>
            <a:t>Refactor</a:t>
          </a:r>
          <a:endParaRPr lang="en-US" dirty="0"/>
        </a:p>
      </dgm:t>
    </dgm:pt>
    <dgm:pt modelId="{37AF7759-593A-3142-8A42-115D4CAAA1C5}" type="parTrans" cxnId="{438B66DD-7679-4244-A11E-03D1F2959E2C}">
      <dgm:prSet/>
      <dgm:spPr/>
      <dgm:t>
        <a:bodyPr/>
        <a:lstStyle/>
        <a:p>
          <a:endParaRPr lang="en-US"/>
        </a:p>
      </dgm:t>
    </dgm:pt>
    <dgm:pt modelId="{9A198A03-F0EE-4047-8216-5C61FF41C3BE}" type="sibTrans" cxnId="{438B66DD-7679-4244-A11E-03D1F2959E2C}">
      <dgm:prSet/>
      <dgm:spPr/>
      <dgm:t>
        <a:bodyPr/>
        <a:lstStyle/>
        <a:p>
          <a:endParaRPr lang="en-US"/>
        </a:p>
      </dgm:t>
    </dgm:pt>
    <dgm:pt modelId="{574A5280-D4BD-F740-8750-0D9AB3360738}" type="pres">
      <dgm:prSet presAssocID="{36DCDF2A-5218-204B-8D6C-7371C6824567}" presName="linearFlow" presStyleCnt="0">
        <dgm:presLayoutVars>
          <dgm:resizeHandles val="exact"/>
        </dgm:presLayoutVars>
      </dgm:prSet>
      <dgm:spPr/>
    </dgm:pt>
    <dgm:pt modelId="{9E56C6E7-460E-404F-906E-902A088A9900}" type="pres">
      <dgm:prSet presAssocID="{ADF167A0-C406-8F48-B948-1F86B8132E9B}" presName="node" presStyleLbl="node1" presStyleIdx="0" presStyleCnt="3">
        <dgm:presLayoutVars>
          <dgm:bulletEnabled val="1"/>
        </dgm:presLayoutVars>
      </dgm:prSet>
      <dgm:spPr/>
    </dgm:pt>
    <dgm:pt modelId="{F6622497-A7D2-1748-9402-9441D92A9EE1}" type="pres">
      <dgm:prSet presAssocID="{381A1F24-2E84-7046-94AA-D17FB108A47C}" presName="sibTrans" presStyleLbl="sibTrans2D1" presStyleIdx="0" presStyleCnt="2"/>
      <dgm:spPr/>
    </dgm:pt>
    <dgm:pt modelId="{5A967637-39F1-9F4A-8355-0EA008005A1A}" type="pres">
      <dgm:prSet presAssocID="{381A1F24-2E84-7046-94AA-D17FB108A47C}" presName="connectorText" presStyleLbl="sibTrans2D1" presStyleIdx="0" presStyleCnt="2"/>
      <dgm:spPr/>
    </dgm:pt>
    <dgm:pt modelId="{55983C33-B1FF-4D4F-87F0-9D63514957DA}" type="pres">
      <dgm:prSet presAssocID="{3E32F8F1-8ED1-3745-9B7F-E67FEFA863DC}" presName="node" presStyleLbl="node1" presStyleIdx="1" presStyleCnt="3">
        <dgm:presLayoutVars>
          <dgm:bulletEnabled val="1"/>
        </dgm:presLayoutVars>
      </dgm:prSet>
      <dgm:spPr/>
    </dgm:pt>
    <dgm:pt modelId="{BDF3191E-0D91-194D-927B-BD7204414C2D}" type="pres">
      <dgm:prSet presAssocID="{ABDCB9CF-4BC8-8843-B891-2C5A1D7A268B}" presName="sibTrans" presStyleLbl="sibTrans2D1" presStyleIdx="1" presStyleCnt="2"/>
      <dgm:spPr/>
    </dgm:pt>
    <dgm:pt modelId="{C5691EE2-BBD7-084B-81BA-61E5F797471C}" type="pres">
      <dgm:prSet presAssocID="{ABDCB9CF-4BC8-8843-B891-2C5A1D7A268B}" presName="connectorText" presStyleLbl="sibTrans2D1" presStyleIdx="1" presStyleCnt="2"/>
      <dgm:spPr/>
    </dgm:pt>
    <dgm:pt modelId="{8D77F645-424E-E84A-8ED3-F434DE2CB706}" type="pres">
      <dgm:prSet presAssocID="{766102EE-8B10-D742-9C27-3FA99C7BE709}" presName="node" presStyleLbl="node1" presStyleIdx="2" presStyleCnt="3">
        <dgm:presLayoutVars>
          <dgm:bulletEnabled val="1"/>
        </dgm:presLayoutVars>
      </dgm:prSet>
      <dgm:spPr/>
    </dgm:pt>
  </dgm:ptLst>
  <dgm:cxnLst>
    <dgm:cxn modelId="{DFEA291D-14F1-D24D-AB77-DCD278E6806C}" srcId="{36DCDF2A-5218-204B-8D6C-7371C6824567}" destId="{3E32F8F1-8ED1-3745-9B7F-E67FEFA863DC}" srcOrd="1" destOrd="0" parTransId="{3097E454-218E-3142-8427-02B815E5A9E3}" sibTransId="{ABDCB9CF-4BC8-8843-B891-2C5A1D7A268B}"/>
    <dgm:cxn modelId="{24DABC34-9C2B-4E4C-8049-7F43B41E3F78}" type="presOf" srcId="{ABDCB9CF-4BC8-8843-B891-2C5A1D7A268B}" destId="{C5691EE2-BBD7-084B-81BA-61E5F797471C}" srcOrd="1" destOrd="0" presId="urn:microsoft.com/office/officeart/2005/8/layout/process2"/>
    <dgm:cxn modelId="{C1B613A8-0654-A940-8854-0977D8CD89BC}" type="presOf" srcId="{ADF167A0-C406-8F48-B948-1F86B8132E9B}" destId="{9E56C6E7-460E-404F-906E-902A088A9900}" srcOrd="0" destOrd="0" presId="urn:microsoft.com/office/officeart/2005/8/layout/process2"/>
    <dgm:cxn modelId="{81232C7C-EB8A-FA4D-AE8D-7A1BBD7F7E69}" type="presOf" srcId="{766102EE-8B10-D742-9C27-3FA99C7BE709}" destId="{8D77F645-424E-E84A-8ED3-F434DE2CB706}" srcOrd="0" destOrd="0" presId="urn:microsoft.com/office/officeart/2005/8/layout/process2"/>
    <dgm:cxn modelId="{E9EFF142-4172-5F4A-8855-C0D42CABA43F}" type="presOf" srcId="{ABDCB9CF-4BC8-8843-B891-2C5A1D7A268B}" destId="{BDF3191E-0D91-194D-927B-BD7204414C2D}" srcOrd="0" destOrd="0" presId="urn:microsoft.com/office/officeart/2005/8/layout/process2"/>
    <dgm:cxn modelId="{42DFD987-01F8-B04B-ABFB-7B6FC8064508}" type="presOf" srcId="{36DCDF2A-5218-204B-8D6C-7371C6824567}" destId="{574A5280-D4BD-F740-8750-0D9AB3360738}" srcOrd="0" destOrd="0" presId="urn:microsoft.com/office/officeart/2005/8/layout/process2"/>
    <dgm:cxn modelId="{E12BAE6B-43E6-5349-9B81-DAE1DCBBD181}" type="presOf" srcId="{3E32F8F1-8ED1-3745-9B7F-E67FEFA863DC}" destId="{55983C33-B1FF-4D4F-87F0-9D63514957DA}" srcOrd="0" destOrd="0" presId="urn:microsoft.com/office/officeart/2005/8/layout/process2"/>
    <dgm:cxn modelId="{C0BBF691-D37F-124B-987B-6A1E541E26E1}" type="presOf" srcId="{381A1F24-2E84-7046-94AA-D17FB108A47C}" destId="{5A967637-39F1-9F4A-8355-0EA008005A1A}" srcOrd="1" destOrd="0" presId="urn:microsoft.com/office/officeart/2005/8/layout/process2"/>
    <dgm:cxn modelId="{438B66DD-7679-4244-A11E-03D1F2959E2C}" srcId="{36DCDF2A-5218-204B-8D6C-7371C6824567}" destId="{766102EE-8B10-D742-9C27-3FA99C7BE709}" srcOrd="2" destOrd="0" parTransId="{37AF7759-593A-3142-8A42-115D4CAAA1C5}" sibTransId="{9A198A03-F0EE-4047-8216-5C61FF41C3BE}"/>
    <dgm:cxn modelId="{E60A1E5E-2307-D744-BDEA-13E61CA0F021}" srcId="{36DCDF2A-5218-204B-8D6C-7371C6824567}" destId="{ADF167A0-C406-8F48-B948-1F86B8132E9B}" srcOrd="0" destOrd="0" parTransId="{9EB394BC-7A7F-F142-8F19-94A286364022}" sibTransId="{381A1F24-2E84-7046-94AA-D17FB108A47C}"/>
    <dgm:cxn modelId="{AB93C22F-381E-BC4F-9104-2F63DB7451A5}" type="presOf" srcId="{381A1F24-2E84-7046-94AA-D17FB108A47C}" destId="{F6622497-A7D2-1748-9402-9441D92A9EE1}" srcOrd="0" destOrd="0" presId="urn:microsoft.com/office/officeart/2005/8/layout/process2"/>
    <dgm:cxn modelId="{6E165ABD-E8C5-674C-BD2D-ACC2A8257488}" type="presParOf" srcId="{574A5280-D4BD-F740-8750-0D9AB3360738}" destId="{9E56C6E7-460E-404F-906E-902A088A9900}" srcOrd="0" destOrd="0" presId="urn:microsoft.com/office/officeart/2005/8/layout/process2"/>
    <dgm:cxn modelId="{96075263-BDC1-C848-AD83-6FDC30FA5B94}" type="presParOf" srcId="{574A5280-D4BD-F740-8750-0D9AB3360738}" destId="{F6622497-A7D2-1748-9402-9441D92A9EE1}" srcOrd="1" destOrd="0" presId="urn:microsoft.com/office/officeart/2005/8/layout/process2"/>
    <dgm:cxn modelId="{2D325871-994E-A641-8DCE-2354424FEC9F}" type="presParOf" srcId="{F6622497-A7D2-1748-9402-9441D92A9EE1}" destId="{5A967637-39F1-9F4A-8355-0EA008005A1A}" srcOrd="0" destOrd="0" presId="urn:microsoft.com/office/officeart/2005/8/layout/process2"/>
    <dgm:cxn modelId="{419887B8-B6B8-6D4B-BFFD-0D28D12DEC11}" type="presParOf" srcId="{574A5280-D4BD-F740-8750-0D9AB3360738}" destId="{55983C33-B1FF-4D4F-87F0-9D63514957DA}" srcOrd="2" destOrd="0" presId="urn:microsoft.com/office/officeart/2005/8/layout/process2"/>
    <dgm:cxn modelId="{30069B5D-8F4E-DB4A-AE4A-7C09F161F64B}" type="presParOf" srcId="{574A5280-D4BD-F740-8750-0D9AB3360738}" destId="{BDF3191E-0D91-194D-927B-BD7204414C2D}" srcOrd="3" destOrd="0" presId="urn:microsoft.com/office/officeart/2005/8/layout/process2"/>
    <dgm:cxn modelId="{D9750D23-7E4A-0942-9485-ECB5A1B7F475}" type="presParOf" srcId="{BDF3191E-0D91-194D-927B-BD7204414C2D}" destId="{C5691EE2-BBD7-084B-81BA-61E5F797471C}" srcOrd="0" destOrd="0" presId="urn:microsoft.com/office/officeart/2005/8/layout/process2"/>
    <dgm:cxn modelId="{64691468-9152-B44C-BE54-812A458A3F0B}" type="presParOf" srcId="{574A5280-D4BD-F740-8750-0D9AB3360738}" destId="{8D77F645-424E-E84A-8ED3-F434DE2CB70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1C0539-9DBB-F74D-B967-463C419B234D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0E940E-373B-8F4C-B3A7-E74A30F27A20}">
      <dgm:prSet phldrT="[Text]"/>
      <dgm:spPr/>
      <dgm:t>
        <a:bodyPr/>
        <a:lstStyle/>
        <a:p>
          <a:r>
            <a:rPr lang="en-US" dirty="0" smtClean="0"/>
            <a:t>Write test</a:t>
          </a:r>
          <a:endParaRPr lang="en-US" dirty="0"/>
        </a:p>
      </dgm:t>
    </dgm:pt>
    <dgm:pt modelId="{D658F719-A980-D546-BB3D-7EE93427E165}" type="parTrans" cxnId="{C937631B-6719-2F4C-873D-F57D499A2495}">
      <dgm:prSet/>
      <dgm:spPr/>
      <dgm:t>
        <a:bodyPr/>
        <a:lstStyle/>
        <a:p>
          <a:endParaRPr lang="en-US"/>
        </a:p>
      </dgm:t>
    </dgm:pt>
    <dgm:pt modelId="{E8DB7980-6A19-BA4C-A0FB-972212F9E32F}" type="sibTrans" cxnId="{C937631B-6719-2F4C-873D-F57D499A2495}">
      <dgm:prSet/>
      <dgm:spPr/>
      <dgm:t>
        <a:bodyPr/>
        <a:lstStyle/>
        <a:p>
          <a:endParaRPr lang="en-US"/>
        </a:p>
      </dgm:t>
    </dgm:pt>
    <dgm:pt modelId="{C2583C75-8D82-5E49-95B5-CDED6C956F0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Run test &amp; see it fail</a:t>
          </a:r>
          <a:endParaRPr lang="en-US" dirty="0"/>
        </a:p>
      </dgm:t>
    </dgm:pt>
    <dgm:pt modelId="{B10C84E8-0EA5-6940-8667-CB21FD16D165}" type="parTrans" cxnId="{222F0719-6737-A14C-847D-C5B3E3723044}">
      <dgm:prSet/>
      <dgm:spPr/>
      <dgm:t>
        <a:bodyPr/>
        <a:lstStyle/>
        <a:p>
          <a:endParaRPr lang="en-US"/>
        </a:p>
      </dgm:t>
    </dgm:pt>
    <dgm:pt modelId="{C6E88565-767F-8C40-8885-57180FE76141}" type="sibTrans" cxnId="{222F0719-6737-A14C-847D-C5B3E3723044}">
      <dgm:prSet/>
      <dgm:spPr/>
      <dgm:t>
        <a:bodyPr/>
        <a:lstStyle/>
        <a:p>
          <a:endParaRPr lang="en-US"/>
        </a:p>
      </dgm:t>
    </dgm:pt>
    <dgm:pt modelId="{DF8D2AF9-A621-044F-AC2E-56FA161C7E84}">
      <dgm:prSet phldrT="[Text]"/>
      <dgm:spPr/>
      <dgm:t>
        <a:bodyPr/>
        <a:lstStyle/>
        <a:p>
          <a:r>
            <a:rPr lang="en-US" dirty="0" smtClean="0"/>
            <a:t>Write (just enough) code to pass the test</a:t>
          </a:r>
          <a:endParaRPr lang="en-US" dirty="0"/>
        </a:p>
      </dgm:t>
    </dgm:pt>
    <dgm:pt modelId="{962D470A-D8B7-5441-B6F3-2037BEBC37E1}" type="parTrans" cxnId="{58B127A3-0683-5A49-BE4F-290DCE13E9E5}">
      <dgm:prSet/>
      <dgm:spPr/>
      <dgm:t>
        <a:bodyPr/>
        <a:lstStyle/>
        <a:p>
          <a:endParaRPr lang="en-US"/>
        </a:p>
      </dgm:t>
    </dgm:pt>
    <dgm:pt modelId="{CDEACF37-3BF7-CA47-9BA6-6B9D99A20486}" type="sibTrans" cxnId="{58B127A3-0683-5A49-BE4F-290DCE13E9E5}">
      <dgm:prSet/>
      <dgm:spPr/>
      <dgm:t>
        <a:bodyPr/>
        <a:lstStyle/>
        <a:p>
          <a:endParaRPr lang="en-US"/>
        </a:p>
      </dgm:t>
    </dgm:pt>
    <dgm:pt modelId="{C72E1F2A-74B6-3D4F-ACBD-64F93B48701A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Run test &amp; see it pass</a:t>
          </a:r>
          <a:endParaRPr lang="en-US" dirty="0"/>
        </a:p>
      </dgm:t>
    </dgm:pt>
    <dgm:pt modelId="{66C2FF9F-4FB6-644A-886E-237355ED4194}" type="parTrans" cxnId="{A9E68A64-1768-BB45-B6EF-F7DF7D5DF5D7}">
      <dgm:prSet/>
      <dgm:spPr/>
      <dgm:t>
        <a:bodyPr/>
        <a:lstStyle/>
        <a:p>
          <a:endParaRPr lang="en-US"/>
        </a:p>
      </dgm:t>
    </dgm:pt>
    <dgm:pt modelId="{DFBF221B-3647-D24B-919B-F1C09B6A6EBD}" type="sibTrans" cxnId="{A9E68A64-1768-BB45-B6EF-F7DF7D5DF5D7}">
      <dgm:prSet/>
      <dgm:spPr/>
      <dgm:t>
        <a:bodyPr/>
        <a:lstStyle/>
        <a:p>
          <a:endParaRPr lang="en-US"/>
        </a:p>
      </dgm:t>
    </dgm:pt>
    <dgm:pt modelId="{39EB7428-53B7-984B-96EC-898B82DB4B9B}">
      <dgm:prSet phldrT="[Text]"/>
      <dgm:spPr/>
      <dgm:t>
        <a:bodyPr/>
        <a:lstStyle/>
        <a:p>
          <a:r>
            <a:rPr lang="en-US" dirty="0" smtClean="0"/>
            <a:t>Refactor</a:t>
          </a:r>
          <a:endParaRPr lang="en-US" dirty="0"/>
        </a:p>
      </dgm:t>
    </dgm:pt>
    <dgm:pt modelId="{1E07DC1A-2B78-9548-9266-BB3162DE1812}" type="parTrans" cxnId="{CA674798-D994-5943-A4D2-D5F42CCE88AC}">
      <dgm:prSet/>
      <dgm:spPr/>
      <dgm:t>
        <a:bodyPr/>
        <a:lstStyle/>
        <a:p>
          <a:endParaRPr lang="en-US"/>
        </a:p>
      </dgm:t>
    </dgm:pt>
    <dgm:pt modelId="{1176AA35-6B2D-2A4D-AFB7-75DB3174E3E5}" type="sibTrans" cxnId="{CA674798-D994-5943-A4D2-D5F42CCE88AC}">
      <dgm:prSet/>
      <dgm:spPr/>
      <dgm:t>
        <a:bodyPr/>
        <a:lstStyle/>
        <a:p>
          <a:endParaRPr lang="en-US"/>
        </a:p>
      </dgm:t>
    </dgm:pt>
    <dgm:pt modelId="{64959F88-1FB7-B44D-9846-2C7BEDFCC554}" type="pres">
      <dgm:prSet presAssocID="{751C0539-9DBB-F74D-B967-463C419B234D}" presName="cycle" presStyleCnt="0">
        <dgm:presLayoutVars>
          <dgm:dir/>
          <dgm:resizeHandles val="exact"/>
        </dgm:presLayoutVars>
      </dgm:prSet>
      <dgm:spPr/>
    </dgm:pt>
    <dgm:pt modelId="{087063F5-AAFF-B24B-874C-A88D715C33BC}" type="pres">
      <dgm:prSet presAssocID="{400E940E-373B-8F4C-B3A7-E74A30F27A20}" presName="node" presStyleLbl="node1" presStyleIdx="0" presStyleCnt="5">
        <dgm:presLayoutVars>
          <dgm:bulletEnabled val="1"/>
        </dgm:presLayoutVars>
      </dgm:prSet>
      <dgm:spPr/>
    </dgm:pt>
    <dgm:pt modelId="{F7575EAB-D23F-2346-9A0A-F9CF93F02300}" type="pres">
      <dgm:prSet presAssocID="{400E940E-373B-8F4C-B3A7-E74A30F27A20}" presName="spNode" presStyleCnt="0"/>
      <dgm:spPr/>
    </dgm:pt>
    <dgm:pt modelId="{2A0F36B3-1648-1847-8AF6-6E5833021E39}" type="pres">
      <dgm:prSet presAssocID="{E8DB7980-6A19-BA4C-A0FB-972212F9E32F}" presName="sibTrans" presStyleLbl="sibTrans1D1" presStyleIdx="0" presStyleCnt="5"/>
      <dgm:spPr/>
    </dgm:pt>
    <dgm:pt modelId="{5284AE3F-007C-FF4D-BBF1-4DBBCABFFD41}" type="pres">
      <dgm:prSet presAssocID="{C2583C75-8D82-5E49-95B5-CDED6C956F0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1B8157-402F-F543-B78C-C4993E102CD4}" type="pres">
      <dgm:prSet presAssocID="{C2583C75-8D82-5E49-95B5-CDED6C956F08}" presName="spNode" presStyleCnt="0"/>
      <dgm:spPr/>
    </dgm:pt>
    <dgm:pt modelId="{F17528DB-28FC-804C-8F74-510EB8ACA007}" type="pres">
      <dgm:prSet presAssocID="{C6E88565-767F-8C40-8885-57180FE76141}" presName="sibTrans" presStyleLbl="sibTrans1D1" presStyleIdx="1" presStyleCnt="5"/>
      <dgm:spPr/>
    </dgm:pt>
    <dgm:pt modelId="{3C12D836-9B5E-1E4C-A99A-07A65DE77FF4}" type="pres">
      <dgm:prSet presAssocID="{DF8D2AF9-A621-044F-AC2E-56FA161C7E8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6D0428-146A-2D44-93B1-7B4DEDCAA7BB}" type="pres">
      <dgm:prSet presAssocID="{DF8D2AF9-A621-044F-AC2E-56FA161C7E84}" presName="spNode" presStyleCnt="0"/>
      <dgm:spPr/>
    </dgm:pt>
    <dgm:pt modelId="{D3082396-1213-DB47-A057-80B43FEA3BFD}" type="pres">
      <dgm:prSet presAssocID="{CDEACF37-3BF7-CA47-9BA6-6B9D99A20486}" presName="sibTrans" presStyleLbl="sibTrans1D1" presStyleIdx="2" presStyleCnt="5"/>
      <dgm:spPr/>
    </dgm:pt>
    <dgm:pt modelId="{4C235AB9-4470-1F43-94D8-58B3BB1AE65B}" type="pres">
      <dgm:prSet presAssocID="{C72E1F2A-74B6-3D4F-ACBD-64F93B48701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C25E1-80FA-F74D-8B9A-6C47C367608A}" type="pres">
      <dgm:prSet presAssocID="{C72E1F2A-74B6-3D4F-ACBD-64F93B48701A}" presName="spNode" presStyleCnt="0"/>
      <dgm:spPr/>
    </dgm:pt>
    <dgm:pt modelId="{1BBEAC75-093D-0945-B48E-875FBC5ED501}" type="pres">
      <dgm:prSet presAssocID="{DFBF221B-3647-D24B-919B-F1C09B6A6EBD}" presName="sibTrans" presStyleLbl="sibTrans1D1" presStyleIdx="3" presStyleCnt="5"/>
      <dgm:spPr/>
    </dgm:pt>
    <dgm:pt modelId="{482C4D66-9402-C648-9684-94BBF2D52A01}" type="pres">
      <dgm:prSet presAssocID="{39EB7428-53B7-984B-96EC-898B82DB4B9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3AF692-AA4A-264D-A106-4AE3075177A9}" type="pres">
      <dgm:prSet presAssocID="{39EB7428-53B7-984B-96EC-898B82DB4B9B}" presName="spNode" presStyleCnt="0"/>
      <dgm:spPr/>
    </dgm:pt>
    <dgm:pt modelId="{868ADBDE-0E01-DD44-8782-90C1AE515009}" type="pres">
      <dgm:prSet presAssocID="{1176AA35-6B2D-2A4D-AFB7-75DB3174E3E5}" presName="sibTrans" presStyleLbl="sibTrans1D1" presStyleIdx="4" presStyleCnt="5"/>
      <dgm:spPr/>
    </dgm:pt>
  </dgm:ptLst>
  <dgm:cxnLst>
    <dgm:cxn modelId="{C937631B-6719-2F4C-873D-F57D499A2495}" srcId="{751C0539-9DBB-F74D-B967-463C419B234D}" destId="{400E940E-373B-8F4C-B3A7-E74A30F27A20}" srcOrd="0" destOrd="0" parTransId="{D658F719-A980-D546-BB3D-7EE93427E165}" sibTransId="{E8DB7980-6A19-BA4C-A0FB-972212F9E32F}"/>
    <dgm:cxn modelId="{1EE8AB41-F936-0548-A538-0AC717D41AA3}" type="presOf" srcId="{39EB7428-53B7-984B-96EC-898B82DB4B9B}" destId="{482C4D66-9402-C648-9684-94BBF2D52A01}" srcOrd="0" destOrd="0" presId="urn:microsoft.com/office/officeart/2005/8/layout/cycle5"/>
    <dgm:cxn modelId="{EC5FEAD1-A73D-6141-984E-A434CC76F3B0}" type="presOf" srcId="{DFBF221B-3647-D24B-919B-F1C09B6A6EBD}" destId="{1BBEAC75-093D-0945-B48E-875FBC5ED501}" srcOrd="0" destOrd="0" presId="urn:microsoft.com/office/officeart/2005/8/layout/cycle5"/>
    <dgm:cxn modelId="{81DCC213-708F-7843-B1CE-B51604B89ABD}" type="presOf" srcId="{400E940E-373B-8F4C-B3A7-E74A30F27A20}" destId="{087063F5-AAFF-B24B-874C-A88D715C33BC}" srcOrd="0" destOrd="0" presId="urn:microsoft.com/office/officeart/2005/8/layout/cycle5"/>
    <dgm:cxn modelId="{F116C5D6-5E2C-314C-BA06-DAB90023D7A2}" type="presOf" srcId="{DF8D2AF9-A621-044F-AC2E-56FA161C7E84}" destId="{3C12D836-9B5E-1E4C-A99A-07A65DE77FF4}" srcOrd="0" destOrd="0" presId="urn:microsoft.com/office/officeart/2005/8/layout/cycle5"/>
    <dgm:cxn modelId="{A9E68A64-1768-BB45-B6EF-F7DF7D5DF5D7}" srcId="{751C0539-9DBB-F74D-B967-463C419B234D}" destId="{C72E1F2A-74B6-3D4F-ACBD-64F93B48701A}" srcOrd="3" destOrd="0" parTransId="{66C2FF9F-4FB6-644A-886E-237355ED4194}" sibTransId="{DFBF221B-3647-D24B-919B-F1C09B6A6EBD}"/>
    <dgm:cxn modelId="{222F0719-6737-A14C-847D-C5B3E3723044}" srcId="{751C0539-9DBB-F74D-B967-463C419B234D}" destId="{C2583C75-8D82-5E49-95B5-CDED6C956F08}" srcOrd="1" destOrd="0" parTransId="{B10C84E8-0EA5-6940-8667-CB21FD16D165}" sibTransId="{C6E88565-767F-8C40-8885-57180FE76141}"/>
    <dgm:cxn modelId="{90A00FDD-44B8-FA45-9601-414E9963BA69}" type="presOf" srcId="{E8DB7980-6A19-BA4C-A0FB-972212F9E32F}" destId="{2A0F36B3-1648-1847-8AF6-6E5833021E39}" srcOrd="0" destOrd="0" presId="urn:microsoft.com/office/officeart/2005/8/layout/cycle5"/>
    <dgm:cxn modelId="{918B4DF1-A4AD-D14B-A035-B3FE40DA54F1}" type="presOf" srcId="{751C0539-9DBB-F74D-B967-463C419B234D}" destId="{64959F88-1FB7-B44D-9846-2C7BEDFCC554}" srcOrd="0" destOrd="0" presId="urn:microsoft.com/office/officeart/2005/8/layout/cycle5"/>
    <dgm:cxn modelId="{DB48F1C2-F281-9946-91EB-540C03F39DBF}" type="presOf" srcId="{C6E88565-767F-8C40-8885-57180FE76141}" destId="{F17528DB-28FC-804C-8F74-510EB8ACA007}" srcOrd="0" destOrd="0" presId="urn:microsoft.com/office/officeart/2005/8/layout/cycle5"/>
    <dgm:cxn modelId="{58B127A3-0683-5A49-BE4F-290DCE13E9E5}" srcId="{751C0539-9DBB-F74D-B967-463C419B234D}" destId="{DF8D2AF9-A621-044F-AC2E-56FA161C7E84}" srcOrd="2" destOrd="0" parTransId="{962D470A-D8B7-5441-B6F3-2037BEBC37E1}" sibTransId="{CDEACF37-3BF7-CA47-9BA6-6B9D99A20486}"/>
    <dgm:cxn modelId="{616EC1ED-81BB-1448-BDF9-34738AF969E2}" type="presOf" srcId="{C72E1F2A-74B6-3D4F-ACBD-64F93B48701A}" destId="{4C235AB9-4470-1F43-94D8-58B3BB1AE65B}" srcOrd="0" destOrd="0" presId="urn:microsoft.com/office/officeart/2005/8/layout/cycle5"/>
    <dgm:cxn modelId="{4DAC154E-E8E4-084B-A95C-455CFF447C1F}" type="presOf" srcId="{1176AA35-6B2D-2A4D-AFB7-75DB3174E3E5}" destId="{868ADBDE-0E01-DD44-8782-90C1AE515009}" srcOrd="0" destOrd="0" presId="urn:microsoft.com/office/officeart/2005/8/layout/cycle5"/>
    <dgm:cxn modelId="{EFAB8D59-58AE-7B4B-A0DD-19DBD77E4F0C}" type="presOf" srcId="{CDEACF37-3BF7-CA47-9BA6-6B9D99A20486}" destId="{D3082396-1213-DB47-A057-80B43FEA3BFD}" srcOrd="0" destOrd="0" presId="urn:microsoft.com/office/officeart/2005/8/layout/cycle5"/>
    <dgm:cxn modelId="{CA674798-D994-5943-A4D2-D5F42CCE88AC}" srcId="{751C0539-9DBB-F74D-B967-463C419B234D}" destId="{39EB7428-53B7-984B-96EC-898B82DB4B9B}" srcOrd="4" destOrd="0" parTransId="{1E07DC1A-2B78-9548-9266-BB3162DE1812}" sibTransId="{1176AA35-6B2D-2A4D-AFB7-75DB3174E3E5}"/>
    <dgm:cxn modelId="{34725B7F-D6A3-374F-A353-B2C739FCD05F}" type="presOf" srcId="{C2583C75-8D82-5E49-95B5-CDED6C956F08}" destId="{5284AE3F-007C-FF4D-BBF1-4DBBCABFFD41}" srcOrd="0" destOrd="0" presId="urn:microsoft.com/office/officeart/2005/8/layout/cycle5"/>
    <dgm:cxn modelId="{28AE5264-CA26-7545-9DC9-5678C32AC27D}" type="presParOf" srcId="{64959F88-1FB7-B44D-9846-2C7BEDFCC554}" destId="{087063F5-AAFF-B24B-874C-A88D715C33BC}" srcOrd="0" destOrd="0" presId="urn:microsoft.com/office/officeart/2005/8/layout/cycle5"/>
    <dgm:cxn modelId="{666E55A4-DEAC-FF4A-9C32-F5A488AABF33}" type="presParOf" srcId="{64959F88-1FB7-B44D-9846-2C7BEDFCC554}" destId="{F7575EAB-D23F-2346-9A0A-F9CF93F02300}" srcOrd="1" destOrd="0" presId="urn:microsoft.com/office/officeart/2005/8/layout/cycle5"/>
    <dgm:cxn modelId="{7CC6034F-6CC4-9F43-8E53-2631609A8BFE}" type="presParOf" srcId="{64959F88-1FB7-B44D-9846-2C7BEDFCC554}" destId="{2A0F36B3-1648-1847-8AF6-6E5833021E39}" srcOrd="2" destOrd="0" presId="urn:microsoft.com/office/officeart/2005/8/layout/cycle5"/>
    <dgm:cxn modelId="{38D4E26C-FC37-B040-955D-08CC4CDF7589}" type="presParOf" srcId="{64959F88-1FB7-B44D-9846-2C7BEDFCC554}" destId="{5284AE3F-007C-FF4D-BBF1-4DBBCABFFD41}" srcOrd="3" destOrd="0" presId="urn:microsoft.com/office/officeart/2005/8/layout/cycle5"/>
    <dgm:cxn modelId="{FDF31186-8605-2340-BBD0-23DC69076B2F}" type="presParOf" srcId="{64959F88-1FB7-B44D-9846-2C7BEDFCC554}" destId="{F91B8157-402F-F543-B78C-C4993E102CD4}" srcOrd="4" destOrd="0" presId="urn:microsoft.com/office/officeart/2005/8/layout/cycle5"/>
    <dgm:cxn modelId="{267D6805-C44F-3043-8DB3-910C1DCBE493}" type="presParOf" srcId="{64959F88-1FB7-B44D-9846-2C7BEDFCC554}" destId="{F17528DB-28FC-804C-8F74-510EB8ACA007}" srcOrd="5" destOrd="0" presId="urn:microsoft.com/office/officeart/2005/8/layout/cycle5"/>
    <dgm:cxn modelId="{32AF9B0C-FE81-2A43-B231-7850A78F8651}" type="presParOf" srcId="{64959F88-1FB7-B44D-9846-2C7BEDFCC554}" destId="{3C12D836-9B5E-1E4C-A99A-07A65DE77FF4}" srcOrd="6" destOrd="0" presId="urn:microsoft.com/office/officeart/2005/8/layout/cycle5"/>
    <dgm:cxn modelId="{B4E8DC1D-E355-6341-B68C-1C13E3462BB9}" type="presParOf" srcId="{64959F88-1FB7-B44D-9846-2C7BEDFCC554}" destId="{156D0428-146A-2D44-93B1-7B4DEDCAA7BB}" srcOrd="7" destOrd="0" presId="urn:microsoft.com/office/officeart/2005/8/layout/cycle5"/>
    <dgm:cxn modelId="{78302B39-FC8E-FB44-8788-F882539BC66C}" type="presParOf" srcId="{64959F88-1FB7-B44D-9846-2C7BEDFCC554}" destId="{D3082396-1213-DB47-A057-80B43FEA3BFD}" srcOrd="8" destOrd="0" presId="urn:microsoft.com/office/officeart/2005/8/layout/cycle5"/>
    <dgm:cxn modelId="{D8D8CCD6-566D-BB40-88D2-E5B102637E2A}" type="presParOf" srcId="{64959F88-1FB7-B44D-9846-2C7BEDFCC554}" destId="{4C235AB9-4470-1F43-94D8-58B3BB1AE65B}" srcOrd="9" destOrd="0" presId="urn:microsoft.com/office/officeart/2005/8/layout/cycle5"/>
    <dgm:cxn modelId="{7505C7AC-8F31-7E4A-9C63-29A6F8D308E6}" type="presParOf" srcId="{64959F88-1FB7-B44D-9846-2C7BEDFCC554}" destId="{6DDC25E1-80FA-F74D-8B9A-6C47C367608A}" srcOrd="10" destOrd="0" presId="urn:microsoft.com/office/officeart/2005/8/layout/cycle5"/>
    <dgm:cxn modelId="{937A2AF1-BF3E-A54C-891D-149C81F603FE}" type="presParOf" srcId="{64959F88-1FB7-B44D-9846-2C7BEDFCC554}" destId="{1BBEAC75-093D-0945-B48E-875FBC5ED501}" srcOrd="11" destOrd="0" presId="urn:microsoft.com/office/officeart/2005/8/layout/cycle5"/>
    <dgm:cxn modelId="{D12699DC-84A4-554B-970B-826E1E0A0D5D}" type="presParOf" srcId="{64959F88-1FB7-B44D-9846-2C7BEDFCC554}" destId="{482C4D66-9402-C648-9684-94BBF2D52A01}" srcOrd="12" destOrd="0" presId="urn:microsoft.com/office/officeart/2005/8/layout/cycle5"/>
    <dgm:cxn modelId="{A50CDA18-733B-AD42-AD74-F4D3A88706E8}" type="presParOf" srcId="{64959F88-1FB7-B44D-9846-2C7BEDFCC554}" destId="{E63AF692-AA4A-264D-A106-4AE3075177A9}" srcOrd="13" destOrd="0" presId="urn:microsoft.com/office/officeart/2005/8/layout/cycle5"/>
    <dgm:cxn modelId="{55A1D62A-0EFD-3F42-BA4C-FD6F0E7BEC10}" type="presParOf" srcId="{64959F88-1FB7-B44D-9846-2C7BEDFCC554}" destId="{868ADBDE-0E01-DD44-8782-90C1AE515009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1C0539-9DBB-F74D-B967-463C419B234D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0E940E-373B-8F4C-B3A7-E74A30F27A20}">
      <dgm:prSet phldrT="[Text]"/>
      <dgm:spPr/>
      <dgm:t>
        <a:bodyPr/>
        <a:lstStyle/>
        <a:p>
          <a:r>
            <a:rPr lang="en-US" dirty="0" smtClean="0"/>
            <a:t>Write failing test</a:t>
          </a:r>
          <a:endParaRPr lang="en-US" dirty="0"/>
        </a:p>
      </dgm:t>
    </dgm:pt>
    <dgm:pt modelId="{D658F719-A980-D546-BB3D-7EE93427E165}" type="parTrans" cxnId="{C937631B-6719-2F4C-873D-F57D499A2495}">
      <dgm:prSet/>
      <dgm:spPr/>
      <dgm:t>
        <a:bodyPr/>
        <a:lstStyle/>
        <a:p>
          <a:endParaRPr lang="en-US"/>
        </a:p>
      </dgm:t>
    </dgm:pt>
    <dgm:pt modelId="{E8DB7980-6A19-BA4C-A0FB-972212F9E32F}" type="sibTrans" cxnId="{C937631B-6719-2F4C-873D-F57D499A2495}">
      <dgm:prSet/>
      <dgm:spPr/>
      <dgm:t>
        <a:bodyPr/>
        <a:lstStyle/>
        <a:p>
          <a:endParaRPr lang="en-US"/>
        </a:p>
      </dgm:t>
    </dgm:pt>
    <dgm:pt modelId="{C2583C75-8D82-5E49-95B5-CDED6C956F0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Run test &amp; see it fail</a:t>
          </a:r>
          <a:endParaRPr lang="en-US" dirty="0"/>
        </a:p>
      </dgm:t>
    </dgm:pt>
    <dgm:pt modelId="{B10C84E8-0EA5-6940-8667-CB21FD16D165}" type="parTrans" cxnId="{222F0719-6737-A14C-847D-C5B3E3723044}">
      <dgm:prSet/>
      <dgm:spPr/>
      <dgm:t>
        <a:bodyPr/>
        <a:lstStyle/>
        <a:p>
          <a:endParaRPr lang="en-US"/>
        </a:p>
      </dgm:t>
    </dgm:pt>
    <dgm:pt modelId="{C6E88565-767F-8C40-8885-57180FE76141}" type="sibTrans" cxnId="{222F0719-6737-A14C-847D-C5B3E3723044}">
      <dgm:prSet/>
      <dgm:spPr/>
      <dgm:t>
        <a:bodyPr/>
        <a:lstStyle/>
        <a:p>
          <a:endParaRPr lang="en-US"/>
        </a:p>
      </dgm:t>
    </dgm:pt>
    <dgm:pt modelId="{DF8D2AF9-A621-044F-AC2E-56FA161C7E84}">
      <dgm:prSet phldrT="[Text]"/>
      <dgm:spPr/>
      <dgm:t>
        <a:bodyPr/>
        <a:lstStyle/>
        <a:p>
          <a:r>
            <a:rPr lang="en-US" dirty="0" smtClean="0"/>
            <a:t>Write (just enough) code to pass the test</a:t>
          </a:r>
          <a:endParaRPr lang="en-US" dirty="0"/>
        </a:p>
      </dgm:t>
    </dgm:pt>
    <dgm:pt modelId="{962D470A-D8B7-5441-B6F3-2037BEBC37E1}" type="parTrans" cxnId="{58B127A3-0683-5A49-BE4F-290DCE13E9E5}">
      <dgm:prSet/>
      <dgm:spPr/>
      <dgm:t>
        <a:bodyPr/>
        <a:lstStyle/>
        <a:p>
          <a:endParaRPr lang="en-US"/>
        </a:p>
      </dgm:t>
    </dgm:pt>
    <dgm:pt modelId="{CDEACF37-3BF7-CA47-9BA6-6B9D99A20486}" type="sibTrans" cxnId="{58B127A3-0683-5A49-BE4F-290DCE13E9E5}">
      <dgm:prSet/>
      <dgm:spPr/>
      <dgm:t>
        <a:bodyPr/>
        <a:lstStyle/>
        <a:p>
          <a:endParaRPr lang="en-US"/>
        </a:p>
      </dgm:t>
    </dgm:pt>
    <dgm:pt modelId="{C72E1F2A-74B6-3D4F-ACBD-64F93B48701A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Run test &amp; see it pass</a:t>
          </a:r>
          <a:endParaRPr lang="en-US" dirty="0"/>
        </a:p>
      </dgm:t>
    </dgm:pt>
    <dgm:pt modelId="{66C2FF9F-4FB6-644A-886E-237355ED4194}" type="parTrans" cxnId="{A9E68A64-1768-BB45-B6EF-F7DF7D5DF5D7}">
      <dgm:prSet/>
      <dgm:spPr/>
      <dgm:t>
        <a:bodyPr/>
        <a:lstStyle/>
        <a:p>
          <a:endParaRPr lang="en-US"/>
        </a:p>
      </dgm:t>
    </dgm:pt>
    <dgm:pt modelId="{DFBF221B-3647-D24B-919B-F1C09B6A6EBD}" type="sibTrans" cxnId="{A9E68A64-1768-BB45-B6EF-F7DF7D5DF5D7}">
      <dgm:prSet/>
      <dgm:spPr/>
      <dgm:t>
        <a:bodyPr/>
        <a:lstStyle/>
        <a:p>
          <a:endParaRPr lang="en-US"/>
        </a:p>
      </dgm:t>
    </dgm:pt>
    <dgm:pt modelId="{39EB7428-53B7-984B-96EC-898B82DB4B9B}">
      <dgm:prSet phldrT="[Text]"/>
      <dgm:spPr/>
      <dgm:t>
        <a:bodyPr/>
        <a:lstStyle/>
        <a:p>
          <a:r>
            <a:rPr lang="en-US" dirty="0" smtClean="0"/>
            <a:t>Refactor</a:t>
          </a:r>
          <a:endParaRPr lang="en-US" dirty="0"/>
        </a:p>
      </dgm:t>
    </dgm:pt>
    <dgm:pt modelId="{1E07DC1A-2B78-9548-9266-BB3162DE1812}" type="parTrans" cxnId="{CA674798-D994-5943-A4D2-D5F42CCE88AC}">
      <dgm:prSet/>
      <dgm:spPr/>
      <dgm:t>
        <a:bodyPr/>
        <a:lstStyle/>
        <a:p>
          <a:endParaRPr lang="en-US"/>
        </a:p>
      </dgm:t>
    </dgm:pt>
    <dgm:pt modelId="{1176AA35-6B2D-2A4D-AFB7-75DB3174E3E5}" type="sibTrans" cxnId="{CA674798-D994-5943-A4D2-D5F42CCE88AC}">
      <dgm:prSet/>
      <dgm:spPr/>
      <dgm:t>
        <a:bodyPr/>
        <a:lstStyle/>
        <a:p>
          <a:endParaRPr lang="en-US"/>
        </a:p>
      </dgm:t>
    </dgm:pt>
    <dgm:pt modelId="{64959F88-1FB7-B44D-9846-2C7BEDFCC554}" type="pres">
      <dgm:prSet presAssocID="{751C0539-9DBB-F74D-B967-463C419B234D}" presName="cycle" presStyleCnt="0">
        <dgm:presLayoutVars>
          <dgm:dir/>
          <dgm:resizeHandles val="exact"/>
        </dgm:presLayoutVars>
      </dgm:prSet>
      <dgm:spPr/>
    </dgm:pt>
    <dgm:pt modelId="{087063F5-AAFF-B24B-874C-A88D715C33BC}" type="pres">
      <dgm:prSet presAssocID="{400E940E-373B-8F4C-B3A7-E74A30F27A20}" presName="node" presStyleLbl="node1" presStyleIdx="0" presStyleCnt="5">
        <dgm:presLayoutVars>
          <dgm:bulletEnabled val="1"/>
        </dgm:presLayoutVars>
      </dgm:prSet>
      <dgm:spPr/>
    </dgm:pt>
    <dgm:pt modelId="{F7575EAB-D23F-2346-9A0A-F9CF93F02300}" type="pres">
      <dgm:prSet presAssocID="{400E940E-373B-8F4C-B3A7-E74A30F27A20}" presName="spNode" presStyleCnt="0"/>
      <dgm:spPr/>
    </dgm:pt>
    <dgm:pt modelId="{2A0F36B3-1648-1847-8AF6-6E5833021E39}" type="pres">
      <dgm:prSet presAssocID="{E8DB7980-6A19-BA4C-A0FB-972212F9E32F}" presName="sibTrans" presStyleLbl="sibTrans1D1" presStyleIdx="0" presStyleCnt="5"/>
      <dgm:spPr/>
    </dgm:pt>
    <dgm:pt modelId="{5284AE3F-007C-FF4D-BBF1-4DBBCABFFD41}" type="pres">
      <dgm:prSet presAssocID="{C2583C75-8D82-5E49-95B5-CDED6C956F0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1B8157-402F-F543-B78C-C4993E102CD4}" type="pres">
      <dgm:prSet presAssocID="{C2583C75-8D82-5E49-95B5-CDED6C956F08}" presName="spNode" presStyleCnt="0"/>
      <dgm:spPr/>
    </dgm:pt>
    <dgm:pt modelId="{F17528DB-28FC-804C-8F74-510EB8ACA007}" type="pres">
      <dgm:prSet presAssocID="{C6E88565-767F-8C40-8885-57180FE76141}" presName="sibTrans" presStyleLbl="sibTrans1D1" presStyleIdx="1" presStyleCnt="5"/>
      <dgm:spPr/>
    </dgm:pt>
    <dgm:pt modelId="{3C12D836-9B5E-1E4C-A99A-07A65DE77FF4}" type="pres">
      <dgm:prSet presAssocID="{DF8D2AF9-A621-044F-AC2E-56FA161C7E8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6D0428-146A-2D44-93B1-7B4DEDCAA7BB}" type="pres">
      <dgm:prSet presAssocID="{DF8D2AF9-A621-044F-AC2E-56FA161C7E84}" presName="spNode" presStyleCnt="0"/>
      <dgm:spPr/>
    </dgm:pt>
    <dgm:pt modelId="{D3082396-1213-DB47-A057-80B43FEA3BFD}" type="pres">
      <dgm:prSet presAssocID="{CDEACF37-3BF7-CA47-9BA6-6B9D99A20486}" presName="sibTrans" presStyleLbl="sibTrans1D1" presStyleIdx="2" presStyleCnt="5"/>
      <dgm:spPr/>
    </dgm:pt>
    <dgm:pt modelId="{4C235AB9-4470-1F43-94D8-58B3BB1AE65B}" type="pres">
      <dgm:prSet presAssocID="{C72E1F2A-74B6-3D4F-ACBD-64F93B48701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C25E1-80FA-F74D-8B9A-6C47C367608A}" type="pres">
      <dgm:prSet presAssocID="{C72E1F2A-74B6-3D4F-ACBD-64F93B48701A}" presName="spNode" presStyleCnt="0"/>
      <dgm:spPr/>
    </dgm:pt>
    <dgm:pt modelId="{1BBEAC75-093D-0945-B48E-875FBC5ED501}" type="pres">
      <dgm:prSet presAssocID="{DFBF221B-3647-D24B-919B-F1C09B6A6EBD}" presName="sibTrans" presStyleLbl="sibTrans1D1" presStyleIdx="3" presStyleCnt="5"/>
      <dgm:spPr/>
    </dgm:pt>
    <dgm:pt modelId="{482C4D66-9402-C648-9684-94BBF2D52A01}" type="pres">
      <dgm:prSet presAssocID="{39EB7428-53B7-984B-96EC-898B82DB4B9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3AF692-AA4A-264D-A106-4AE3075177A9}" type="pres">
      <dgm:prSet presAssocID="{39EB7428-53B7-984B-96EC-898B82DB4B9B}" presName="spNode" presStyleCnt="0"/>
      <dgm:spPr/>
    </dgm:pt>
    <dgm:pt modelId="{868ADBDE-0E01-DD44-8782-90C1AE515009}" type="pres">
      <dgm:prSet presAssocID="{1176AA35-6B2D-2A4D-AFB7-75DB3174E3E5}" presName="sibTrans" presStyleLbl="sibTrans1D1" presStyleIdx="4" presStyleCnt="5"/>
      <dgm:spPr/>
    </dgm:pt>
  </dgm:ptLst>
  <dgm:cxnLst>
    <dgm:cxn modelId="{FCB81E5F-47ED-214A-ADFC-4A592FF34394}" type="presOf" srcId="{E8DB7980-6A19-BA4C-A0FB-972212F9E32F}" destId="{2A0F36B3-1648-1847-8AF6-6E5833021E39}" srcOrd="0" destOrd="0" presId="urn:microsoft.com/office/officeart/2005/8/layout/cycle5"/>
    <dgm:cxn modelId="{1EDEF0DD-44F1-5F46-84CC-57B5591CB63D}" type="presOf" srcId="{DFBF221B-3647-D24B-919B-F1C09B6A6EBD}" destId="{1BBEAC75-093D-0945-B48E-875FBC5ED501}" srcOrd="0" destOrd="0" presId="urn:microsoft.com/office/officeart/2005/8/layout/cycle5"/>
    <dgm:cxn modelId="{58B127A3-0683-5A49-BE4F-290DCE13E9E5}" srcId="{751C0539-9DBB-F74D-B967-463C419B234D}" destId="{DF8D2AF9-A621-044F-AC2E-56FA161C7E84}" srcOrd="2" destOrd="0" parTransId="{962D470A-D8B7-5441-B6F3-2037BEBC37E1}" sibTransId="{CDEACF37-3BF7-CA47-9BA6-6B9D99A20486}"/>
    <dgm:cxn modelId="{6DE095C1-5403-C749-801C-58A64499C496}" type="presOf" srcId="{C2583C75-8D82-5E49-95B5-CDED6C956F08}" destId="{5284AE3F-007C-FF4D-BBF1-4DBBCABFFD41}" srcOrd="0" destOrd="0" presId="urn:microsoft.com/office/officeart/2005/8/layout/cycle5"/>
    <dgm:cxn modelId="{C51D9BBA-703B-5445-8C06-03B23EEF85F1}" type="presOf" srcId="{39EB7428-53B7-984B-96EC-898B82DB4B9B}" destId="{482C4D66-9402-C648-9684-94BBF2D52A01}" srcOrd="0" destOrd="0" presId="urn:microsoft.com/office/officeart/2005/8/layout/cycle5"/>
    <dgm:cxn modelId="{D18052AB-A18B-B44D-BDC5-2537E429A55F}" type="presOf" srcId="{751C0539-9DBB-F74D-B967-463C419B234D}" destId="{64959F88-1FB7-B44D-9846-2C7BEDFCC554}" srcOrd="0" destOrd="0" presId="urn:microsoft.com/office/officeart/2005/8/layout/cycle5"/>
    <dgm:cxn modelId="{CA674798-D994-5943-A4D2-D5F42CCE88AC}" srcId="{751C0539-9DBB-F74D-B967-463C419B234D}" destId="{39EB7428-53B7-984B-96EC-898B82DB4B9B}" srcOrd="4" destOrd="0" parTransId="{1E07DC1A-2B78-9548-9266-BB3162DE1812}" sibTransId="{1176AA35-6B2D-2A4D-AFB7-75DB3174E3E5}"/>
    <dgm:cxn modelId="{8C133831-E2A2-8B4F-B9DB-6ACF6488F3B3}" type="presOf" srcId="{C72E1F2A-74B6-3D4F-ACBD-64F93B48701A}" destId="{4C235AB9-4470-1F43-94D8-58B3BB1AE65B}" srcOrd="0" destOrd="0" presId="urn:microsoft.com/office/officeart/2005/8/layout/cycle5"/>
    <dgm:cxn modelId="{63148B8E-CA31-A744-BCD2-36FCF81F0601}" type="presOf" srcId="{CDEACF37-3BF7-CA47-9BA6-6B9D99A20486}" destId="{D3082396-1213-DB47-A057-80B43FEA3BFD}" srcOrd="0" destOrd="0" presId="urn:microsoft.com/office/officeart/2005/8/layout/cycle5"/>
    <dgm:cxn modelId="{222F0719-6737-A14C-847D-C5B3E3723044}" srcId="{751C0539-9DBB-F74D-B967-463C419B234D}" destId="{C2583C75-8D82-5E49-95B5-CDED6C956F08}" srcOrd="1" destOrd="0" parTransId="{B10C84E8-0EA5-6940-8667-CB21FD16D165}" sibTransId="{C6E88565-767F-8C40-8885-57180FE76141}"/>
    <dgm:cxn modelId="{3CE971AE-8C32-FA48-8326-3AD09C57C9D8}" type="presOf" srcId="{400E940E-373B-8F4C-B3A7-E74A30F27A20}" destId="{087063F5-AAFF-B24B-874C-A88D715C33BC}" srcOrd="0" destOrd="0" presId="urn:microsoft.com/office/officeart/2005/8/layout/cycle5"/>
    <dgm:cxn modelId="{8F4281FB-3DF5-3B45-B4F1-B57EE8DD6F1F}" type="presOf" srcId="{DF8D2AF9-A621-044F-AC2E-56FA161C7E84}" destId="{3C12D836-9B5E-1E4C-A99A-07A65DE77FF4}" srcOrd="0" destOrd="0" presId="urn:microsoft.com/office/officeart/2005/8/layout/cycle5"/>
    <dgm:cxn modelId="{85BD358B-B27C-9244-91D6-D0F93AF5EE19}" type="presOf" srcId="{C6E88565-767F-8C40-8885-57180FE76141}" destId="{F17528DB-28FC-804C-8F74-510EB8ACA007}" srcOrd="0" destOrd="0" presId="urn:microsoft.com/office/officeart/2005/8/layout/cycle5"/>
    <dgm:cxn modelId="{C937631B-6719-2F4C-873D-F57D499A2495}" srcId="{751C0539-9DBB-F74D-B967-463C419B234D}" destId="{400E940E-373B-8F4C-B3A7-E74A30F27A20}" srcOrd="0" destOrd="0" parTransId="{D658F719-A980-D546-BB3D-7EE93427E165}" sibTransId="{E8DB7980-6A19-BA4C-A0FB-972212F9E32F}"/>
    <dgm:cxn modelId="{A9E68A64-1768-BB45-B6EF-F7DF7D5DF5D7}" srcId="{751C0539-9DBB-F74D-B967-463C419B234D}" destId="{C72E1F2A-74B6-3D4F-ACBD-64F93B48701A}" srcOrd="3" destOrd="0" parTransId="{66C2FF9F-4FB6-644A-886E-237355ED4194}" sibTransId="{DFBF221B-3647-D24B-919B-F1C09B6A6EBD}"/>
    <dgm:cxn modelId="{EA0604AD-97DE-CB44-ADE0-3C3A08D1E9E0}" type="presOf" srcId="{1176AA35-6B2D-2A4D-AFB7-75DB3174E3E5}" destId="{868ADBDE-0E01-DD44-8782-90C1AE515009}" srcOrd="0" destOrd="0" presId="urn:microsoft.com/office/officeart/2005/8/layout/cycle5"/>
    <dgm:cxn modelId="{6D469BB2-1623-D04D-A82B-396D0CA708EF}" type="presParOf" srcId="{64959F88-1FB7-B44D-9846-2C7BEDFCC554}" destId="{087063F5-AAFF-B24B-874C-A88D715C33BC}" srcOrd="0" destOrd="0" presId="urn:microsoft.com/office/officeart/2005/8/layout/cycle5"/>
    <dgm:cxn modelId="{B710EF63-961C-B247-BC79-1A83EF603E1C}" type="presParOf" srcId="{64959F88-1FB7-B44D-9846-2C7BEDFCC554}" destId="{F7575EAB-D23F-2346-9A0A-F9CF93F02300}" srcOrd="1" destOrd="0" presId="urn:microsoft.com/office/officeart/2005/8/layout/cycle5"/>
    <dgm:cxn modelId="{E6B4CFD1-D0C7-1D44-992C-5D77661EEC40}" type="presParOf" srcId="{64959F88-1FB7-B44D-9846-2C7BEDFCC554}" destId="{2A0F36B3-1648-1847-8AF6-6E5833021E39}" srcOrd="2" destOrd="0" presId="urn:microsoft.com/office/officeart/2005/8/layout/cycle5"/>
    <dgm:cxn modelId="{933B9821-C33B-1548-8DA9-6649AB3E7B1E}" type="presParOf" srcId="{64959F88-1FB7-B44D-9846-2C7BEDFCC554}" destId="{5284AE3F-007C-FF4D-BBF1-4DBBCABFFD41}" srcOrd="3" destOrd="0" presId="urn:microsoft.com/office/officeart/2005/8/layout/cycle5"/>
    <dgm:cxn modelId="{46159691-BC50-2C46-8AC8-2A3CE3A4FBD6}" type="presParOf" srcId="{64959F88-1FB7-B44D-9846-2C7BEDFCC554}" destId="{F91B8157-402F-F543-B78C-C4993E102CD4}" srcOrd="4" destOrd="0" presId="urn:microsoft.com/office/officeart/2005/8/layout/cycle5"/>
    <dgm:cxn modelId="{889BDDB6-D858-334D-9F5A-42903D937347}" type="presParOf" srcId="{64959F88-1FB7-B44D-9846-2C7BEDFCC554}" destId="{F17528DB-28FC-804C-8F74-510EB8ACA007}" srcOrd="5" destOrd="0" presId="urn:microsoft.com/office/officeart/2005/8/layout/cycle5"/>
    <dgm:cxn modelId="{FD46FB46-1BDB-0C49-9970-FF562397B301}" type="presParOf" srcId="{64959F88-1FB7-B44D-9846-2C7BEDFCC554}" destId="{3C12D836-9B5E-1E4C-A99A-07A65DE77FF4}" srcOrd="6" destOrd="0" presId="urn:microsoft.com/office/officeart/2005/8/layout/cycle5"/>
    <dgm:cxn modelId="{83762782-113C-8347-A1DC-EE70D7441CEE}" type="presParOf" srcId="{64959F88-1FB7-B44D-9846-2C7BEDFCC554}" destId="{156D0428-146A-2D44-93B1-7B4DEDCAA7BB}" srcOrd="7" destOrd="0" presId="urn:microsoft.com/office/officeart/2005/8/layout/cycle5"/>
    <dgm:cxn modelId="{CA5F0F27-BE99-4D49-8A4E-A80531A3530F}" type="presParOf" srcId="{64959F88-1FB7-B44D-9846-2C7BEDFCC554}" destId="{D3082396-1213-DB47-A057-80B43FEA3BFD}" srcOrd="8" destOrd="0" presId="urn:microsoft.com/office/officeart/2005/8/layout/cycle5"/>
    <dgm:cxn modelId="{11CEE9DF-A423-784F-A7E2-C9910DDE5614}" type="presParOf" srcId="{64959F88-1FB7-B44D-9846-2C7BEDFCC554}" destId="{4C235AB9-4470-1F43-94D8-58B3BB1AE65B}" srcOrd="9" destOrd="0" presId="urn:microsoft.com/office/officeart/2005/8/layout/cycle5"/>
    <dgm:cxn modelId="{547CF92D-9D49-974B-947D-5D25CD2BC45E}" type="presParOf" srcId="{64959F88-1FB7-B44D-9846-2C7BEDFCC554}" destId="{6DDC25E1-80FA-F74D-8B9A-6C47C367608A}" srcOrd="10" destOrd="0" presId="urn:microsoft.com/office/officeart/2005/8/layout/cycle5"/>
    <dgm:cxn modelId="{700B8D31-34A8-EE41-9C6E-C8D1D992DE10}" type="presParOf" srcId="{64959F88-1FB7-B44D-9846-2C7BEDFCC554}" destId="{1BBEAC75-093D-0945-B48E-875FBC5ED501}" srcOrd="11" destOrd="0" presId="urn:microsoft.com/office/officeart/2005/8/layout/cycle5"/>
    <dgm:cxn modelId="{B55DF767-1047-024F-98DA-832DCF4F19DB}" type="presParOf" srcId="{64959F88-1FB7-B44D-9846-2C7BEDFCC554}" destId="{482C4D66-9402-C648-9684-94BBF2D52A01}" srcOrd="12" destOrd="0" presId="urn:microsoft.com/office/officeart/2005/8/layout/cycle5"/>
    <dgm:cxn modelId="{C2870304-E36E-B94C-8FA3-3A4EA65C8038}" type="presParOf" srcId="{64959F88-1FB7-B44D-9846-2C7BEDFCC554}" destId="{E63AF692-AA4A-264D-A106-4AE3075177A9}" srcOrd="13" destOrd="0" presId="urn:microsoft.com/office/officeart/2005/8/layout/cycle5"/>
    <dgm:cxn modelId="{9D53E7AB-0068-9645-BC30-BA303BD5AB4A}" type="presParOf" srcId="{64959F88-1FB7-B44D-9846-2C7BEDFCC554}" destId="{868ADBDE-0E01-DD44-8782-90C1AE515009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B3148D-027C-7544-AA25-B4B56D784B12}">
      <dsp:nvSpPr>
        <dsp:cNvPr id="0" name=""/>
        <dsp:cNvSpPr/>
      </dsp:nvSpPr>
      <dsp:spPr>
        <a:xfrm>
          <a:off x="6931" y="389946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Test specs</a:t>
          </a:r>
          <a:endParaRPr lang="en-US" sz="3200" kern="1200" dirty="0"/>
        </a:p>
      </dsp:txBody>
      <dsp:txXfrm>
        <a:off x="43340" y="426355"/>
        <a:ext cx="1998981" cy="1170261"/>
      </dsp:txXfrm>
    </dsp:sp>
    <dsp:sp modelId="{0084E83C-1187-BE45-A1E1-F43B50FE7946}">
      <dsp:nvSpPr>
        <dsp:cNvPr id="0" name=""/>
        <dsp:cNvSpPr/>
      </dsp:nvSpPr>
      <dsp:spPr>
        <a:xfrm>
          <a:off x="2285910" y="754583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285910" y="857344"/>
        <a:ext cx="307455" cy="308284"/>
      </dsp:txXfrm>
    </dsp:sp>
    <dsp:sp modelId="{DDC19361-CF73-B748-A72E-C70E6C6FB86C}">
      <dsp:nvSpPr>
        <dsp:cNvPr id="0" name=""/>
        <dsp:cNvSpPr/>
      </dsp:nvSpPr>
      <dsp:spPr>
        <a:xfrm>
          <a:off x="2907450" y="389946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Static analysis</a:t>
          </a:r>
          <a:endParaRPr lang="en-US" sz="3200" kern="1200" dirty="0"/>
        </a:p>
      </dsp:txBody>
      <dsp:txXfrm>
        <a:off x="2943859" y="426355"/>
        <a:ext cx="1998981" cy="1170261"/>
      </dsp:txXfrm>
    </dsp:sp>
    <dsp:sp modelId="{305FF58E-9006-814F-A2EA-F832B7AC92EB}">
      <dsp:nvSpPr>
        <dsp:cNvPr id="0" name=""/>
        <dsp:cNvSpPr/>
      </dsp:nvSpPr>
      <dsp:spPr>
        <a:xfrm>
          <a:off x="5186429" y="754583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186429" y="857344"/>
        <a:ext cx="307455" cy="308284"/>
      </dsp:txXfrm>
    </dsp:sp>
    <dsp:sp modelId="{1F069081-CE6F-C945-BA1F-1A1EC2EE4938}">
      <dsp:nvSpPr>
        <dsp:cNvPr id="0" name=""/>
        <dsp:cNvSpPr/>
      </dsp:nvSpPr>
      <dsp:spPr>
        <a:xfrm>
          <a:off x="5807969" y="389946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Review</a:t>
          </a:r>
          <a:endParaRPr lang="en-US" sz="3200" kern="1200" dirty="0"/>
        </a:p>
      </dsp:txBody>
      <dsp:txXfrm>
        <a:off x="5844378" y="426355"/>
        <a:ext cx="1998981" cy="11702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6C6E7-460E-404F-906E-902A088A9900}">
      <dsp:nvSpPr>
        <dsp:cNvPr id="0" name=""/>
        <dsp:cNvSpPr/>
      </dsp:nvSpPr>
      <dsp:spPr>
        <a:xfrm>
          <a:off x="352543" y="0"/>
          <a:ext cx="1958102" cy="1087834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Red</a:t>
          </a:r>
          <a:endParaRPr lang="en-US" sz="3700" kern="1200" dirty="0"/>
        </a:p>
      </dsp:txBody>
      <dsp:txXfrm>
        <a:off x="384405" y="31862"/>
        <a:ext cx="1894378" cy="1024110"/>
      </dsp:txXfrm>
    </dsp:sp>
    <dsp:sp modelId="{F6622497-A7D2-1748-9402-9441D92A9EE1}">
      <dsp:nvSpPr>
        <dsp:cNvPr id="0" name=""/>
        <dsp:cNvSpPr/>
      </dsp:nvSpPr>
      <dsp:spPr>
        <a:xfrm rot="5400000">
          <a:off x="1127626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-5400000">
        <a:off x="1184738" y="1155824"/>
        <a:ext cx="293715" cy="285556"/>
      </dsp:txXfrm>
    </dsp:sp>
    <dsp:sp modelId="{55983C33-B1FF-4D4F-87F0-9D63514957DA}">
      <dsp:nvSpPr>
        <dsp:cNvPr id="0" name=""/>
        <dsp:cNvSpPr/>
      </dsp:nvSpPr>
      <dsp:spPr>
        <a:xfrm>
          <a:off x="352543" y="1631751"/>
          <a:ext cx="1958102" cy="1087834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Green</a:t>
          </a:r>
          <a:endParaRPr lang="en-US" sz="3700" kern="1200" dirty="0"/>
        </a:p>
      </dsp:txBody>
      <dsp:txXfrm>
        <a:off x="384405" y="1663613"/>
        <a:ext cx="1894378" cy="1024110"/>
      </dsp:txXfrm>
    </dsp:sp>
    <dsp:sp modelId="{BDF3191E-0D91-194D-927B-BD7204414C2D}">
      <dsp:nvSpPr>
        <dsp:cNvPr id="0" name=""/>
        <dsp:cNvSpPr/>
      </dsp:nvSpPr>
      <dsp:spPr>
        <a:xfrm rot="5400000">
          <a:off x="1127626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-5400000">
        <a:off x="1184738" y="2787576"/>
        <a:ext cx="293715" cy="285556"/>
      </dsp:txXfrm>
    </dsp:sp>
    <dsp:sp modelId="{8D77F645-424E-E84A-8ED3-F434DE2CB706}">
      <dsp:nvSpPr>
        <dsp:cNvPr id="0" name=""/>
        <dsp:cNvSpPr/>
      </dsp:nvSpPr>
      <dsp:spPr>
        <a:xfrm>
          <a:off x="352543" y="3263503"/>
          <a:ext cx="1958102" cy="1087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Refactor</a:t>
          </a:r>
          <a:endParaRPr lang="en-US" sz="3700" kern="1200" dirty="0"/>
        </a:p>
      </dsp:txBody>
      <dsp:txXfrm>
        <a:off x="384405" y="3295365"/>
        <a:ext cx="1894378" cy="10241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063F5-AAFF-B24B-874C-A88D715C33BC}">
      <dsp:nvSpPr>
        <dsp:cNvPr id="0" name=""/>
        <dsp:cNvSpPr/>
      </dsp:nvSpPr>
      <dsp:spPr>
        <a:xfrm>
          <a:off x="2380505" y="2370"/>
          <a:ext cx="1334988" cy="86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Write test</a:t>
          </a:r>
          <a:endParaRPr lang="en-US" sz="1400" kern="1200" dirty="0"/>
        </a:p>
      </dsp:txBody>
      <dsp:txXfrm>
        <a:off x="2422865" y="44730"/>
        <a:ext cx="1250268" cy="783022"/>
      </dsp:txXfrm>
    </dsp:sp>
    <dsp:sp modelId="{2A0F36B3-1648-1847-8AF6-6E5833021E39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578672" y="220630"/>
              </a:moveTo>
              <a:arcTo wR="1732594" hR="1732594" stAng="17953853" swAng="12108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4AE3F-007C-FF4D-BBF1-4DBBCABFFD41}">
      <dsp:nvSpPr>
        <dsp:cNvPr id="0" name=""/>
        <dsp:cNvSpPr/>
      </dsp:nvSpPr>
      <dsp:spPr>
        <a:xfrm>
          <a:off x="4028301" y="1199563"/>
          <a:ext cx="1334988" cy="867742"/>
        </a:xfrm>
        <a:prstGeom prst="roundRect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Run test &amp; see it fail</a:t>
          </a:r>
          <a:endParaRPr lang="en-US" sz="1400" kern="1200" dirty="0"/>
        </a:p>
      </dsp:txBody>
      <dsp:txXfrm>
        <a:off x="4070661" y="1241923"/>
        <a:ext cx="1250268" cy="783022"/>
      </dsp:txXfrm>
    </dsp:sp>
    <dsp:sp modelId="{F17528DB-28FC-804C-8F74-510EB8ACA007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461025" y="1852639"/>
              </a:moveTo>
              <a:arcTo wR="1732594" hR="1732594" stAng="21838381" swAng="135921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12D836-9B5E-1E4C-A99A-07A65DE77FF4}">
      <dsp:nvSpPr>
        <dsp:cNvPr id="0" name=""/>
        <dsp:cNvSpPr/>
      </dsp:nvSpPr>
      <dsp:spPr>
        <a:xfrm>
          <a:off x="3398899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Write (just enough) code to pass the test</a:t>
          </a:r>
          <a:endParaRPr lang="en-US" sz="1400" kern="1200" dirty="0"/>
        </a:p>
      </dsp:txBody>
      <dsp:txXfrm>
        <a:off x="3441259" y="3179023"/>
        <a:ext cx="1250268" cy="783022"/>
      </dsp:txXfrm>
    </dsp:sp>
    <dsp:sp modelId="{D3082396-1213-DB47-A057-80B43FEA3BFD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1945042" y="3452114"/>
              </a:moveTo>
              <a:arcTo wR="1732594" hR="1732594" stAng="4977406" swAng="84518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235AB9-4470-1F43-94D8-58B3BB1AE65B}">
      <dsp:nvSpPr>
        <dsp:cNvPr id="0" name=""/>
        <dsp:cNvSpPr/>
      </dsp:nvSpPr>
      <dsp:spPr>
        <a:xfrm>
          <a:off x="1362112" y="3136663"/>
          <a:ext cx="1334988" cy="867742"/>
        </a:xfrm>
        <a:prstGeom prst="roundRect">
          <a:avLst/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Run test &amp; see it pass</a:t>
          </a:r>
          <a:endParaRPr lang="en-US" sz="1400" kern="1200" dirty="0"/>
        </a:p>
      </dsp:txBody>
      <dsp:txXfrm>
        <a:off x="1404472" y="3179023"/>
        <a:ext cx="1250268" cy="783022"/>
      </dsp:txXfrm>
    </dsp:sp>
    <dsp:sp modelId="{1BBEAC75-093D-0945-B48E-875FBC5ED501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183747" y="2509097"/>
              </a:moveTo>
              <a:arcTo wR="1732594" hR="1732594" stAng="9202406" swAng="135921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2C4D66-9402-C648-9684-94BBF2D52A01}">
      <dsp:nvSpPr>
        <dsp:cNvPr id="0" name=""/>
        <dsp:cNvSpPr/>
      </dsp:nvSpPr>
      <dsp:spPr>
        <a:xfrm>
          <a:off x="732710" y="1199563"/>
          <a:ext cx="1334988" cy="86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Refactor</a:t>
          </a:r>
          <a:endParaRPr lang="en-US" sz="1400" kern="1200" dirty="0"/>
        </a:p>
      </dsp:txBody>
      <dsp:txXfrm>
        <a:off x="775070" y="1241923"/>
        <a:ext cx="1250268" cy="783022"/>
      </dsp:txXfrm>
    </dsp:sp>
    <dsp:sp modelId="{868ADBDE-0E01-DD44-8782-90C1AE515009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416846" y="605345"/>
              </a:moveTo>
              <a:arcTo wR="1732594" hR="1732594" stAng="13235271" swAng="12108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063F5-AAFF-B24B-874C-A88D715C33BC}">
      <dsp:nvSpPr>
        <dsp:cNvPr id="0" name=""/>
        <dsp:cNvSpPr/>
      </dsp:nvSpPr>
      <dsp:spPr>
        <a:xfrm>
          <a:off x="2380505" y="2370"/>
          <a:ext cx="1334988" cy="86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Write failing test</a:t>
          </a:r>
          <a:endParaRPr lang="en-US" sz="1400" kern="1200" dirty="0"/>
        </a:p>
      </dsp:txBody>
      <dsp:txXfrm>
        <a:off x="2422865" y="44730"/>
        <a:ext cx="1250268" cy="783022"/>
      </dsp:txXfrm>
    </dsp:sp>
    <dsp:sp modelId="{2A0F36B3-1648-1847-8AF6-6E5833021E39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578672" y="220630"/>
              </a:moveTo>
              <a:arcTo wR="1732594" hR="1732594" stAng="17953853" swAng="12108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4AE3F-007C-FF4D-BBF1-4DBBCABFFD41}">
      <dsp:nvSpPr>
        <dsp:cNvPr id="0" name=""/>
        <dsp:cNvSpPr/>
      </dsp:nvSpPr>
      <dsp:spPr>
        <a:xfrm>
          <a:off x="4028301" y="1199563"/>
          <a:ext cx="1334988" cy="867742"/>
        </a:xfrm>
        <a:prstGeom prst="roundRect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Run test &amp; see it fail</a:t>
          </a:r>
          <a:endParaRPr lang="en-US" sz="1400" kern="1200" dirty="0"/>
        </a:p>
      </dsp:txBody>
      <dsp:txXfrm>
        <a:off x="4070661" y="1241923"/>
        <a:ext cx="1250268" cy="783022"/>
      </dsp:txXfrm>
    </dsp:sp>
    <dsp:sp modelId="{F17528DB-28FC-804C-8F74-510EB8ACA007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461025" y="1852639"/>
              </a:moveTo>
              <a:arcTo wR="1732594" hR="1732594" stAng="21838381" swAng="135921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12D836-9B5E-1E4C-A99A-07A65DE77FF4}">
      <dsp:nvSpPr>
        <dsp:cNvPr id="0" name=""/>
        <dsp:cNvSpPr/>
      </dsp:nvSpPr>
      <dsp:spPr>
        <a:xfrm>
          <a:off x="3398899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Write (just enough) code to pass the test</a:t>
          </a:r>
          <a:endParaRPr lang="en-US" sz="1400" kern="1200" dirty="0"/>
        </a:p>
      </dsp:txBody>
      <dsp:txXfrm>
        <a:off x="3441259" y="3179023"/>
        <a:ext cx="1250268" cy="783022"/>
      </dsp:txXfrm>
    </dsp:sp>
    <dsp:sp modelId="{D3082396-1213-DB47-A057-80B43FEA3BFD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1945042" y="3452114"/>
              </a:moveTo>
              <a:arcTo wR="1732594" hR="1732594" stAng="4977406" swAng="84518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235AB9-4470-1F43-94D8-58B3BB1AE65B}">
      <dsp:nvSpPr>
        <dsp:cNvPr id="0" name=""/>
        <dsp:cNvSpPr/>
      </dsp:nvSpPr>
      <dsp:spPr>
        <a:xfrm>
          <a:off x="1362112" y="3136663"/>
          <a:ext cx="1334988" cy="867742"/>
        </a:xfrm>
        <a:prstGeom prst="roundRect">
          <a:avLst/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Run test &amp; see it pass</a:t>
          </a:r>
          <a:endParaRPr lang="en-US" sz="1400" kern="1200" dirty="0"/>
        </a:p>
      </dsp:txBody>
      <dsp:txXfrm>
        <a:off x="1404472" y="3179023"/>
        <a:ext cx="1250268" cy="783022"/>
      </dsp:txXfrm>
    </dsp:sp>
    <dsp:sp modelId="{1BBEAC75-093D-0945-B48E-875FBC5ED501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183747" y="2509097"/>
              </a:moveTo>
              <a:arcTo wR="1732594" hR="1732594" stAng="9202406" swAng="135921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2C4D66-9402-C648-9684-94BBF2D52A01}">
      <dsp:nvSpPr>
        <dsp:cNvPr id="0" name=""/>
        <dsp:cNvSpPr/>
      </dsp:nvSpPr>
      <dsp:spPr>
        <a:xfrm>
          <a:off x="732710" y="1199563"/>
          <a:ext cx="1334988" cy="86774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Refactor</a:t>
          </a:r>
          <a:endParaRPr lang="en-US" sz="1400" kern="1200" dirty="0"/>
        </a:p>
      </dsp:txBody>
      <dsp:txXfrm>
        <a:off x="775070" y="1241923"/>
        <a:ext cx="1250268" cy="783022"/>
      </dsp:txXfrm>
    </dsp:sp>
    <dsp:sp modelId="{868ADBDE-0E01-DD44-8782-90C1AE515009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416846" y="605345"/>
              </a:moveTo>
              <a:arcTo wR="1732594" hR="1732594" stAng="13235271" swAng="12108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13886-46F8-654B-AE93-1893B0BC788A}" type="datetimeFigureOut">
              <a:rPr lang="en-US" smtClean="0"/>
              <a:t>11/12/17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D3C63-0990-BC4A-A66C-A9ACC8FFB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0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3C63-0990-BC4A-A66C-A9ACC8FFB1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3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Esempio</a:t>
            </a:r>
            <a:r>
              <a:rPr lang="en-US" baseline="0" dirty="0" smtClean="0"/>
              <a:t> dal </a:t>
            </a:r>
            <a:r>
              <a:rPr lang="en-US" baseline="0" dirty="0" err="1" smtClean="0"/>
              <a:t>questionario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D3C63-0990-BC4A-A66C-A9ACC8FFB1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96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B571-5B24-DE4B-8938-638449E034B3}" type="datetime1">
              <a:rPr lang="it-IT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89-24CF-F744-85BB-30FBA415FF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412A-A26D-BD43-B095-B5B10682CBEF}" type="datetime1">
              <a:rPr lang="it-IT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89-24CF-F744-85BB-30FBA415FF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79AE7-CBDF-BD4B-8F8E-3DCD79B052BB}" type="datetime1">
              <a:rPr lang="it-IT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89-24CF-F744-85BB-30FBA415FF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71500" indent="-5715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800100" indent="-4572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10287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3716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17145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charset="0"/>
              <a:buChar char="•"/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8169B-9C21-544C-8C88-FEFF8D86EF8B}" type="datetime1">
              <a:rPr lang="it-IT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89-24CF-F744-85BB-30FBA415FF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25B18-637E-4346-B9F9-0B3E7BC6C79B}" type="datetime1">
              <a:rPr lang="it-IT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89-24CF-F744-85BB-30FBA415FF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4E79-AFD5-BE4D-9EE2-FC60A34FC6BE}" type="datetime1">
              <a:rPr lang="it-IT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89-24CF-F744-85BB-30FBA415FF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13B52-B7AE-A942-B734-A9ED3B3FC9D0}" type="datetime1">
              <a:rPr lang="it-IT" smtClean="0"/>
              <a:t>12/11/17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89-24CF-F744-85BB-30FBA415FF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A95B-C2AD-4542-8704-067BE120F27D}" type="datetime1">
              <a:rPr lang="it-IT" smtClean="0"/>
              <a:t>12/11/17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89-24CF-F744-85BB-30FBA415FF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ED1DE-0CFB-9240-9295-6796BC078771}" type="datetime1">
              <a:rPr lang="it-IT" smtClean="0"/>
              <a:t>12/11/17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89-24CF-F744-85BB-30FBA415FF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9C81-263E-0A43-B8B8-B46C13F8E24D}" type="datetime1">
              <a:rPr lang="it-IT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89-24CF-F744-85BB-30FBA415FF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FEF4-C139-EB44-9314-986CA698A18C}" type="datetime1">
              <a:rPr lang="it-IT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8389-24CF-F744-85BB-30FBA415FF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C0317-B050-7642-A640-6D818910637B}" type="datetime1">
              <a:rPr lang="it-IT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Advanced Software Engineering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28389-24CF-F744-85BB-30FBA415F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6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36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32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24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20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2000" b="0" i="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irbnb.io/projects/styleguides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(brief) </a:t>
            </a:r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4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definition of Testing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84873"/>
            <a:ext cx="7886700" cy="228825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254034" y="3618411"/>
            <a:ext cx="1554480" cy="144997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538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and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Validation</a:t>
            </a:r>
            <a:r>
              <a:rPr lang="en-US" dirty="0" smtClean="0"/>
              <a:t>: are we building the right product?</a:t>
            </a:r>
          </a:p>
          <a:p>
            <a:r>
              <a:rPr lang="en-US" b="1" dirty="0" smtClean="0"/>
              <a:t>Verification:</a:t>
            </a:r>
            <a:r>
              <a:rPr lang="en-US" dirty="0" smtClean="0"/>
              <a:t> are we building the product right?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30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 find defects</a:t>
            </a:r>
          </a:p>
          <a:p>
            <a:r>
              <a:rPr lang="en-US" dirty="0" smtClean="0"/>
              <a:t>Verification only</a:t>
            </a:r>
          </a:p>
          <a:p>
            <a:r>
              <a:rPr lang="en-US" dirty="0" smtClean="0"/>
              <a:t>Code is not executed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741848561"/>
              </p:ext>
            </p:extLst>
          </p:nvPr>
        </p:nvGraphicFramePr>
        <p:xfrm>
          <a:off x="628650" y="4153988"/>
          <a:ext cx="7886700" cy="2022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589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Syntax checking (your editor)</a:t>
            </a:r>
          </a:p>
          <a:p>
            <a:pPr lvl="1"/>
            <a:r>
              <a:rPr lang="en-US" dirty="0" smtClean="0"/>
              <a:t>Code smell detection (e.g.: reek)</a:t>
            </a:r>
          </a:p>
          <a:p>
            <a:pPr lvl="1"/>
            <a:r>
              <a:rPr lang="en-US" dirty="0" smtClean="0"/>
              <a:t>Coding standards compliance (e.g.: </a:t>
            </a:r>
            <a:r>
              <a:rPr lang="en-US" dirty="0" err="1" smtClean="0"/>
              <a:t>Rubocop</a:t>
            </a:r>
            <a:r>
              <a:rPr lang="en-US" dirty="0" smtClean="0"/>
              <a:t>)</a:t>
            </a:r>
          </a:p>
          <a:p>
            <a:r>
              <a:rPr lang="en-US" dirty="0" smtClean="0"/>
              <a:t>Typical defects found</a:t>
            </a:r>
          </a:p>
          <a:p>
            <a:pPr lvl="1"/>
            <a:r>
              <a:rPr lang="en-US" dirty="0" smtClean="0"/>
              <a:t>Syntax errors</a:t>
            </a:r>
          </a:p>
          <a:p>
            <a:pPr lvl="1"/>
            <a:r>
              <a:rPr lang="en-US" dirty="0" smtClean="0"/>
              <a:t>Unreachable code</a:t>
            </a:r>
          </a:p>
          <a:p>
            <a:pPr lvl="1"/>
            <a:r>
              <a:rPr lang="en-US" dirty="0" smtClean="0"/>
              <a:t>Overly complicated constructs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Advanced Software Engineering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88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techniques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Informal review</a:t>
            </a:r>
          </a:p>
          <a:p>
            <a:r>
              <a:rPr lang="en-US" dirty="0" smtClean="0"/>
              <a:t>Walkthrough (train the team)</a:t>
            </a:r>
          </a:p>
          <a:p>
            <a:r>
              <a:rPr lang="en-US" dirty="0" smtClean="0"/>
              <a:t>Technical review (documented &amp; defined process)</a:t>
            </a:r>
          </a:p>
          <a:p>
            <a:r>
              <a:rPr lang="en-US" dirty="0" smtClean="0"/>
              <a:t>Formal inspection (to gain metrics)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11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Clear </a:t>
            </a:r>
            <a:r>
              <a:rPr lang="en-US" dirty="0"/>
              <a:t>predefined </a:t>
            </a:r>
            <a:r>
              <a:rPr lang="en-US" dirty="0" smtClean="0"/>
              <a:t>objectives (what is important and why)</a:t>
            </a:r>
            <a:endParaRPr lang="en-US" dirty="0"/>
          </a:p>
          <a:p>
            <a:r>
              <a:rPr lang="en-US" dirty="0"/>
              <a:t>Defects found are welcomed and presented objectively</a:t>
            </a:r>
          </a:p>
          <a:p>
            <a:r>
              <a:rPr lang="en-US" dirty="0"/>
              <a:t>Application of appropriate review techniques</a:t>
            </a:r>
          </a:p>
          <a:p>
            <a:r>
              <a:rPr lang="en-US" dirty="0" smtClean="0"/>
              <a:t>Review process supported by management</a:t>
            </a:r>
          </a:p>
          <a:p>
            <a:r>
              <a:rPr lang="en-US" dirty="0" smtClean="0"/>
              <a:t>Emphasis on learning and process improvement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01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Coding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Increase readability and maintainability</a:t>
            </a:r>
          </a:p>
          <a:p>
            <a:r>
              <a:rPr lang="en-US" dirty="0" smtClean="0"/>
              <a:t>Enforce a style to try and prevent bugs</a:t>
            </a:r>
          </a:p>
          <a:p>
            <a:r>
              <a:rPr lang="en-US" dirty="0" smtClean="0"/>
              <a:t>Industry standards + Team standards</a:t>
            </a:r>
          </a:p>
          <a:p>
            <a:r>
              <a:rPr lang="en-US" dirty="0" smtClean="0"/>
              <a:t>Static analysis to check compliance</a:t>
            </a:r>
          </a:p>
          <a:p>
            <a:r>
              <a:rPr lang="en-US" dirty="0" smtClean="0"/>
              <a:t>Example: </a:t>
            </a:r>
            <a:r>
              <a:rPr lang="en-US" dirty="0" err="1" smtClean="0"/>
              <a:t>AirBnB</a:t>
            </a:r>
            <a:r>
              <a:rPr lang="en-US" dirty="0" smtClean="0"/>
              <a:t> style guides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http://airbnb.io/projects/styleguides</a:t>
            </a:r>
            <a:r>
              <a:rPr lang="en-US" dirty="0" smtClean="0">
                <a:hlinkClick r:id="rId2"/>
              </a:rPr>
              <a:t>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30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Primarily verification</a:t>
            </a:r>
          </a:p>
          <a:p>
            <a:r>
              <a:rPr lang="en-US" dirty="0" smtClean="0"/>
              <a:t>The code is executed</a:t>
            </a:r>
          </a:p>
          <a:p>
            <a:r>
              <a:rPr lang="en-US" dirty="0" smtClean="0"/>
              <a:t>Objective: find failures</a:t>
            </a:r>
          </a:p>
          <a:p>
            <a:r>
              <a:rPr lang="en-US" dirty="0" smtClean="0"/>
              <a:t>Different methods: black/white box</a:t>
            </a:r>
          </a:p>
          <a:p>
            <a:r>
              <a:rPr lang="en-US" dirty="0" smtClean="0"/>
              <a:t>Different levels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5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Black-box vs White-box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Black-box</a:t>
            </a:r>
          </a:p>
          <a:p>
            <a:pPr lvl="1"/>
            <a:r>
              <a:rPr lang="en-US" dirty="0" smtClean="0"/>
              <a:t>Based on specifications</a:t>
            </a:r>
          </a:p>
          <a:p>
            <a:pPr lvl="1"/>
            <a:r>
              <a:rPr lang="en-US" dirty="0" smtClean="0"/>
              <a:t>No knowledge of the code</a:t>
            </a:r>
          </a:p>
          <a:p>
            <a:pPr lvl="1"/>
            <a:r>
              <a:rPr lang="en-US" dirty="0" smtClean="0"/>
              <a:t>Observation of external behavior</a:t>
            </a:r>
          </a:p>
          <a:p>
            <a:r>
              <a:rPr lang="en-US" dirty="0" smtClean="0"/>
              <a:t>White-box</a:t>
            </a:r>
          </a:p>
          <a:p>
            <a:pPr lvl="1"/>
            <a:r>
              <a:rPr lang="en-US" dirty="0" smtClean="0"/>
              <a:t>Structure-based</a:t>
            </a:r>
          </a:p>
          <a:p>
            <a:pPr lvl="1"/>
            <a:r>
              <a:rPr lang="en-US" dirty="0" smtClean="0"/>
              <a:t>Close examination of procedural level of detail</a:t>
            </a:r>
          </a:p>
          <a:p>
            <a:pPr lvl="1"/>
            <a:r>
              <a:rPr lang="en-US" dirty="0" smtClean="0"/>
              <a:t>Knowledge of internals required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715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Test individual units (usually functions) in isolation</a:t>
            </a:r>
          </a:p>
          <a:p>
            <a:r>
              <a:rPr lang="en-US" dirty="0" smtClean="0"/>
              <a:t>Find defects in software components</a:t>
            </a:r>
          </a:p>
          <a:p>
            <a:r>
              <a:rPr lang="en-US" dirty="0" smtClean="0"/>
              <a:t>Done by developers</a:t>
            </a:r>
          </a:p>
          <a:p>
            <a:r>
              <a:rPr lang="en-US" dirty="0" smtClean="0"/>
              <a:t>In general, white-box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7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76860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34786" y="4768607"/>
            <a:ext cx="7674428" cy="816429"/>
          </a:xfrm>
        </p:spPr>
        <p:txBody>
          <a:bodyPr/>
          <a:lstStyle/>
          <a:p>
            <a:r>
              <a:rPr lang="en-US" dirty="0" smtClean="0"/>
              <a:t>THOU SHALT TEST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10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Ruby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2411" y="2120598"/>
            <a:ext cx="5172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mr-IN" sz="2400" dirty="0" err="1">
                <a:latin typeface="Hack" charset="0"/>
                <a:ea typeface="Hack" charset="0"/>
                <a:cs typeface="Hack" charset="0"/>
              </a:rPr>
              <a:t>expect</a:t>
            </a:r>
            <a:r>
              <a:rPr lang="mr-IN" sz="2400" dirty="0">
                <a:latin typeface="Hack" charset="0"/>
                <a:ea typeface="Hack" charset="0"/>
                <a:cs typeface="Hack" charset="0"/>
              </a:rPr>
              <a:t>(</a:t>
            </a:r>
            <a:r>
              <a:rPr lang="mr-IN" sz="2400" dirty="0" err="1">
                <a:latin typeface="Hack" charset="0"/>
                <a:ea typeface="Hack" charset="0"/>
                <a:cs typeface="Hack" charset="0"/>
              </a:rPr>
              <a:t>factorial</a:t>
            </a:r>
            <a:r>
              <a:rPr lang="mr-IN" sz="2400" dirty="0">
                <a:latin typeface="Hack" charset="0"/>
                <a:ea typeface="Hack" charset="0"/>
                <a:cs typeface="Hack" charset="0"/>
              </a:rPr>
              <a:t>(10)).to </a:t>
            </a:r>
            <a:r>
              <a:rPr lang="mr-IN" sz="2400" dirty="0" err="1" smtClean="0">
                <a:latin typeface="Hack" charset="0"/>
                <a:ea typeface="Hack" charset="0"/>
                <a:cs typeface="Hack" charset="0"/>
              </a:rPr>
              <a:t>eq</a:t>
            </a:r>
            <a:r>
              <a:rPr lang="mr-IN" sz="2400" dirty="0" smtClean="0">
                <a:latin typeface="Hack" charset="0"/>
                <a:ea typeface="Hack" charset="0"/>
                <a:cs typeface="Hack" charset="0"/>
              </a:rPr>
              <a:t>(1*2*3*4*5*6*7*8*9*10</a:t>
            </a:r>
            <a:r>
              <a:rPr lang="mr-IN" sz="2400" dirty="0">
                <a:latin typeface="Hack" charset="0"/>
                <a:ea typeface="Hack" charset="0"/>
                <a:cs typeface="Hack" charset="0"/>
              </a:rPr>
              <a:t>)</a:t>
            </a:r>
            <a:endParaRPr lang="en-US" sz="2400" dirty="0">
              <a:latin typeface="Hack" charset="0"/>
              <a:ea typeface="Hack" charset="0"/>
              <a:cs typeface="Hac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650" y="4415622"/>
            <a:ext cx="8136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Make sure a method does what it’s supposed to do</a:t>
            </a:r>
          </a:p>
          <a:p>
            <a:r>
              <a:rPr lang="en-US" sz="2800" dirty="0" smtClean="0">
                <a:latin typeface="Helvetica Neue Light" charset="0"/>
                <a:ea typeface="Helvetica Neue Light" charset="0"/>
                <a:cs typeface="Helvetica Neue Light" charset="0"/>
              </a:rPr>
              <a:t>(in isolation from the rest of the code)</a:t>
            </a:r>
            <a:endParaRPr lang="en-US" sz="2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279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communication/interaction among units</a:t>
            </a:r>
          </a:p>
          <a:p>
            <a:r>
              <a:rPr lang="en-US" dirty="0" smtClean="0"/>
              <a:t>Unit integration and system integration</a:t>
            </a:r>
          </a:p>
          <a:p>
            <a:r>
              <a:rPr lang="en-US" dirty="0" smtClean="0"/>
              <a:t>Done by developers</a:t>
            </a:r>
          </a:p>
          <a:p>
            <a:r>
              <a:rPr lang="en-US" dirty="0" smtClean="0"/>
              <a:t>Mainly white-box but also black-box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82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Test the complete system</a:t>
            </a:r>
          </a:p>
          <a:p>
            <a:r>
              <a:rPr lang="en-US" dirty="0" smtClean="0"/>
              <a:t>Evaluate compliance with requirements</a:t>
            </a:r>
          </a:p>
          <a:p>
            <a:r>
              <a:rPr lang="en-US" dirty="0" smtClean="0"/>
              <a:t>Stress, performance, usability, etc. testing</a:t>
            </a:r>
          </a:p>
          <a:p>
            <a:r>
              <a:rPr lang="en-US" dirty="0" smtClean="0"/>
              <a:t>Done by (external) testers (involving the customer in Agile processes)</a:t>
            </a:r>
          </a:p>
          <a:p>
            <a:r>
              <a:rPr lang="en-US" dirty="0" smtClean="0"/>
              <a:t>In general, black-box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8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Test complete, integrated system</a:t>
            </a:r>
          </a:p>
          <a:p>
            <a:r>
              <a:rPr lang="en-US" dirty="0" smtClean="0"/>
              <a:t>Evaluate compliance with acceptance criteria (e.g. </a:t>
            </a:r>
            <a:r>
              <a:rPr lang="en-US" dirty="0" err="1" smtClean="0"/>
              <a:t>critieria</a:t>
            </a:r>
            <a:r>
              <a:rPr lang="en-US" dirty="0" smtClean="0"/>
              <a:t> set for each user story)</a:t>
            </a:r>
          </a:p>
          <a:p>
            <a:r>
              <a:rPr lang="en-US" dirty="0" smtClean="0"/>
              <a:t>May be performed at various times (e.g. in SCRUM at each sprint for each US)</a:t>
            </a:r>
          </a:p>
          <a:p>
            <a:r>
              <a:rPr lang="en-US" dirty="0" smtClean="0"/>
              <a:t>Done by customers, users, product owners,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Only black-box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94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997"/>
            <a:ext cx="9144000" cy="475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14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Testing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You implemented some features</a:t>
            </a:r>
          </a:p>
          <a:p>
            <a:pPr lvl="1"/>
            <a:r>
              <a:rPr lang="en-US" dirty="0" smtClean="0"/>
              <a:t>Then you implemented some more</a:t>
            </a:r>
          </a:p>
          <a:p>
            <a:pPr lvl="1"/>
            <a:r>
              <a:rPr lang="mr-IN" dirty="0" smtClean="0"/>
              <a:t>…</a:t>
            </a:r>
            <a:r>
              <a:rPr lang="en-US" dirty="0" smtClean="0"/>
              <a:t>but you end up breaking the old features!</a:t>
            </a:r>
          </a:p>
          <a:p>
            <a:r>
              <a:rPr lang="en-US" dirty="0" smtClean="0"/>
              <a:t>Purpose: ensure that new features have not introduced new faults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12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simple example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91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Testing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7727"/>
          <a:stretch/>
        </p:blipFill>
        <p:spPr>
          <a:xfrm>
            <a:off x="375110" y="1808255"/>
            <a:ext cx="8393780" cy="430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20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Test-Driven Development (TDD)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Test-first approach</a:t>
            </a:r>
          </a:p>
          <a:p>
            <a:r>
              <a:rPr lang="en-US" dirty="0" smtClean="0"/>
              <a:t>Think about “how to use a component” before “how to implement a component”</a:t>
            </a:r>
          </a:p>
          <a:p>
            <a:r>
              <a:rPr lang="en-US" dirty="0" smtClean="0"/>
              <a:t>Mainly a design technique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36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Process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282154"/>
              </p:ext>
            </p:extLst>
          </p:nvPr>
        </p:nvGraphicFramePr>
        <p:xfrm>
          <a:off x="628650" y="1825625"/>
          <a:ext cx="266319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5647919"/>
              </p:ext>
            </p:extLst>
          </p:nvPr>
        </p:nvGraphicFramePr>
        <p:xfrm>
          <a:off x="3091543" y="182807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93413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04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20502739"/>
              </p:ext>
            </p:extLst>
          </p:nvPr>
        </p:nvGraphicFramePr>
        <p:xfrm>
          <a:off x="3091543" y="182807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Oval 8"/>
          <p:cNvSpPr/>
          <p:nvPr/>
        </p:nvSpPr>
        <p:spPr>
          <a:xfrm>
            <a:off x="3474720" y="1690689"/>
            <a:ext cx="5290458" cy="4762362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01014" y="2024124"/>
            <a:ext cx="1334988" cy="867742"/>
            <a:chOff x="732710" y="1199563"/>
            <a:chExt cx="1334988" cy="867742"/>
          </a:xfrm>
        </p:grpSpPr>
        <p:sp>
          <p:nvSpPr>
            <p:cNvPr id="11" name="Rounded Rectangle 10"/>
            <p:cNvSpPr/>
            <p:nvPr/>
          </p:nvSpPr>
          <p:spPr>
            <a:xfrm>
              <a:off x="732710" y="1199563"/>
              <a:ext cx="1334988" cy="867742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775070" y="1241923"/>
              <a:ext cx="1250268" cy="7830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/>
                <a:t>Write failing </a:t>
              </a:r>
              <a:r>
                <a:rPr lang="en-US" sz="1400" b="1" kern="1200" dirty="0" smtClean="0"/>
                <a:t>FEATURE</a:t>
              </a:r>
              <a:endParaRPr lang="en-US" sz="1400" b="1" kern="1200" dirty="0"/>
            </a:p>
          </p:txBody>
        </p:sp>
      </p:grpSp>
      <p:sp>
        <p:nvSpPr>
          <p:cNvPr id="26" name="Arc 25"/>
          <p:cNvSpPr/>
          <p:nvPr/>
        </p:nvSpPr>
        <p:spPr>
          <a:xfrm>
            <a:off x="1001014" y="2394858"/>
            <a:ext cx="2787215" cy="1034141"/>
          </a:xfrm>
          <a:prstGeom prst="arc">
            <a:avLst>
              <a:gd name="adj1" fmla="val 16200000"/>
              <a:gd name="adj2" fmla="val 21446064"/>
            </a:avLst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10800000">
            <a:off x="2378362" y="2021948"/>
            <a:ext cx="2467958" cy="1034141"/>
          </a:xfrm>
          <a:prstGeom prst="arc">
            <a:avLst>
              <a:gd name="adj1" fmla="val 16200000"/>
              <a:gd name="adj2" fmla="val 21446064"/>
            </a:avLst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7430190" y="457769"/>
            <a:ext cx="1334988" cy="867742"/>
            <a:chOff x="732710" y="1199563"/>
            <a:chExt cx="1334988" cy="867742"/>
          </a:xfrm>
        </p:grpSpPr>
        <p:sp>
          <p:nvSpPr>
            <p:cNvPr id="29" name="Rounded Rectangle 28"/>
            <p:cNvSpPr/>
            <p:nvPr/>
          </p:nvSpPr>
          <p:spPr>
            <a:xfrm>
              <a:off x="732710" y="1199563"/>
              <a:ext cx="1334988" cy="867742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ounded Rectangle 4"/>
            <p:cNvSpPr/>
            <p:nvPr/>
          </p:nvSpPr>
          <p:spPr>
            <a:xfrm>
              <a:off x="775070" y="1241923"/>
              <a:ext cx="1250268" cy="7830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/>
                <a:t>Acceptance Criteria</a:t>
              </a:r>
              <a:endParaRPr lang="en-US" sz="1400" kern="1200" dirty="0"/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 flipH="1">
            <a:off x="6831874" y="1363651"/>
            <a:ext cx="640676" cy="65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07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Format:</a:t>
            </a:r>
            <a:br>
              <a:rPr lang="en-US" dirty="0" smtClean="0"/>
            </a:br>
            <a:r>
              <a:rPr lang="en-US" b="1" dirty="0" smtClean="0"/>
              <a:t>As a</a:t>
            </a:r>
            <a:r>
              <a:rPr lang="en-US" dirty="0" smtClean="0"/>
              <a:t> _______________</a:t>
            </a:r>
            <a:br>
              <a:rPr lang="en-US" dirty="0" smtClean="0"/>
            </a:br>
            <a:r>
              <a:rPr lang="en-US" b="1" dirty="0" smtClean="0"/>
              <a:t>I want to </a:t>
            </a:r>
            <a:r>
              <a:rPr lang="en-US" dirty="0" smtClean="0"/>
              <a:t>_____________</a:t>
            </a:r>
            <a:br>
              <a:rPr lang="en-US" dirty="0" smtClean="0"/>
            </a:br>
            <a:r>
              <a:rPr lang="en-US" b="1" dirty="0" smtClean="0"/>
              <a:t>In order to </a:t>
            </a:r>
            <a:r>
              <a:rPr lang="en-US" dirty="0" smtClean="0"/>
              <a:t>_____________</a:t>
            </a:r>
          </a:p>
          <a:p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b="1" dirty="0" smtClean="0"/>
              <a:t>As a</a:t>
            </a:r>
            <a:r>
              <a:rPr lang="en-US" dirty="0" smtClean="0"/>
              <a:t>n instructor</a:t>
            </a:r>
            <a:br>
              <a:rPr lang="en-US" dirty="0" smtClean="0"/>
            </a:br>
            <a:r>
              <a:rPr lang="en-US" b="1" dirty="0" smtClean="0"/>
              <a:t>I want to </a:t>
            </a:r>
            <a:r>
              <a:rPr lang="en-US" dirty="0" smtClean="0"/>
              <a:t>grade an assignment</a:t>
            </a:r>
            <a:br>
              <a:rPr lang="en-US" dirty="0" smtClean="0"/>
            </a:br>
            <a:r>
              <a:rPr lang="en-US" b="1" dirty="0" smtClean="0"/>
              <a:t>In order to </a:t>
            </a:r>
            <a:r>
              <a:rPr lang="en-US" dirty="0" smtClean="0"/>
              <a:t>give feedback to my students</a:t>
            </a:r>
          </a:p>
        </p:txBody>
      </p:sp>
    </p:spTree>
    <p:extLst>
      <p:ext uri="{BB962C8B-B14F-4D97-AF65-F5344CB8AC3E}">
        <p14:creationId xmlns:p14="http://schemas.microsoft.com/office/powerpoint/2010/main" val="1717200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Acceptance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Describe scenarios that display the expected behavior</a:t>
            </a:r>
          </a:p>
          <a:p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b="1" dirty="0" smtClean="0"/>
              <a:t>Given</a:t>
            </a:r>
            <a:r>
              <a:rPr lang="en-US" dirty="0" smtClean="0"/>
              <a:t> I am an instructor</a:t>
            </a:r>
            <a:br>
              <a:rPr lang="en-US" dirty="0" smtClean="0"/>
            </a:br>
            <a:r>
              <a:rPr lang="en-US" b="1" dirty="0" smtClean="0"/>
              <a:t>And</a:t>
            </a:r>
            <a:r>
              <a:rPr lang="en-US" dirty="0" smtClean="0"/>
              <a:t> I am viewing the students submissions</a:t>
            </a:r>
            <a:br>
              <a:rPr lang="en-US" dirty="0" smtClean="0"/>
            </a:br>
            <a:r>
              <a:rPr lang="en-US" b="1" dirty="0" smtClean="0"/>
              <a:t>When</a:t>
            </a:r>
            <a:r>
              <a:rPr lang="en-US" dirty="0" smtClean="0"/>
              <a:t> I enter a valid grade</a:t>
            </a:r>
            <a:br>
              <a:rPr lang="en-US" dirty="0" smtClean="0"/>
            </a:br>
            <a:r>
              <a:rPr lang="en-US" b="1" dirty="0" smtClean="0"/>
              <a:t>Then</a:t>
            </a:r>
            <a:r>
              <a:rPr lang="en-US" dirty="0" smtClean="0"/>
              <a:t> the grade is displayed in the gradebook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12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Integration/Delivery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577565"/>
            <a:ext cx="7707086" cy="466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35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Rails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Static Analysis</a:t>
            </a:r>
          </a:p>
          <a:p>
            <a:pPr lvl="1"/>
            <a:r>
              <a:rPr lang="en-US" dirty="0" err="1" smtClean="0"/>
              <a:t>Rubocop</a:t>
            </a:r>
            <a:r>
              <a:rPr lang="en-US" dirty="0" smtClean="0"/>
              <a:t>: check coding standards</a:t>
            </a:r>
          </a:p>
          <a:p>
            <a:pPr lvl="1"/>
            <a:r>
              <a:rPr lang="en-US" dirty="0" smtClean="0"/>
              <a:t>Reek: check for code smells</a:t>
            </a:r>
          </a:p>
          <a:p>
            <a:pPr lvl="1"/>
            <a:r>
              <a:rPr lang="en-US" dirty="0" smtClean="0"/>
              <a:t>Brakeman: detect security vulnerabilities</a:t>
            </a:r>
          </a:p>
          <a:p>
            <a:pPr lvl="1"/>
            <a:r>
              <a:rPr lang="en-US" dirty="0" err="1" smtClean="0"/>
              <a:t>Eslint</a:t>
            </a:r>
            <a:r>
              <a:rPr lang="en-US" dirty="0" smtClean="0"/>
              <a:t>: lint JS code</a:t>
            </a:r>
          </a:p>
          <a:p>
            <a:pPr lvl="1"/>
            <a:r>
              <a:rPr lang="en-US" dirty="0" smtClean="0"/>
              <a:t>Sass-lint: lint your stylesheets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88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544638"/>
            <a:ext cx="75057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88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Rails apps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Unit Testing/TDD</a:t>
            </a:r>
          </a:p>
          <a:p>
            <a:pPr lvl="1"/>
            <a:r>
              <a:rPr lang="en-US" dirty="0" err="1" smtClean="0"/>
              <a:t>Minitest</a:t>
            </a:r>
            <a:r>
              <a:rPr lang="en-US" dirty="0" smtClean="0"/>
              <a:t> (default)</a:t>
            </a:r>
          </a:p>
          <a:p>
            <a:pPr lvl="1"/>
            <a:r>
              <a:rPr lang="en-US" dirty="0" err="1" smtClean="0"/>
              <a:t>RSpec</a:t>
            </a:r>
            <a:r>
              <a:rPr lang="en-US" dirty="0" smtClean="0"/>
              <a:t> (better, de-facto standard)</a:t>
            </a:r>
          </a:p>
          <a:p>
            <a:r>
              <a:rPr lang="en-US" dirty="0" smtClean="0"/>
              <a:t>Acceptance Tests/BDD</a:t>
            </a:r>
          </a:p>
          <a:p>
            <a:pPr lvl="1"/>
            <a:r>
              <a:rPr lang="en-US" dirty="0" smtClean="0"/>
              <a:t>Capybara</a:t>
            </a:r>
          </a:p>
          <a:p>
            <a:pPr lvl="1"/>
            <a:r>
              <a:rPr lang="en-US" dirty="0" smtClean="0"/>
              <a:t>Cucumber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27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Defective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We develop programs that contain defects  </a:t>
            </a:r>
            <a:endParaRPr lang="en-US" altLang="en-US" dirty="0">
              <a:solidFill>
                <a:srgbClr val="FE2602"/>
              </a:solidFill>
            </a:endParaRPr>
          </a:p>
          <a:p>
            <a:pPr lvl="1"/>
            <a:r>
              <a:rPr lang="en-US" altLang="en-US" dirty="0"/>
              <a:t>How many? What kind?</a:t>
            </a:r>
          </a:p>
          <a:p>
            <a:r>
              <a:rPr lang="en-US" altLang="en-US" dirty="0"/>
              <a:t>Hard to predict the future, however…</a:t>
            </a:r>
            <a:br>
              <a:rPr lang="en-US" altLang="en-US" dirty="0"/>
            </a:br>
            <a:r>
              <a:rPr lang="en-US" altLang="en-US" dirty="0"/>
              <a:t>it is highly likely, that the software we (including you!)  will develop in the future will not be significantly better.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931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Defects cause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b="1" u="sng" dirty="0"/>
              <a:t>Communications:</a:t>
            </a:r>
            <a:r>
              <a:rPr lang="en-US" altLang="en-US" dirty="0"/>
              <a:t> Loss or corruption of communication media, non delivery of data.</a:t>
            </a:r>
          </a:p>
          <a:p>
            <a:r>
              <a:rPr lang="en-US" altLang="en-US" b="1" u="sng" dirty="0"/>
              <a:t>Space Applications:</a:t>
            </a:r>
            <a:r>
              <a:rPr lang="en-US" altLang="en-US" dirty="0"/>
              <a:t> Lost lives, launch delays.</a:t>
            </a:r>
          </a:p>
          <a:p>
            <a:r>
              <a:rPr lang="en-US" altLang="en-US" b="1" u="sng" dirty="0"/>
              <a:t>Defense and Warfare:</a:t>
            </a:r>
            <a:r>
              <a:rPr lang="en-US" altLang="en-US" dirty="0"/>
              <a:t> Misidentification of friend or foe.</a:t>
            </a:r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35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58" y="0"/>
            <a:ext cx="6830083" cy="6619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3062" y="655389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Credits: </a:t>
            </a:r>
            <a:r>
              <a:rPr lang="en-US" sz="1400" dirty="0" smtClean="0"/>
              <a:t>“Improving </a:t>
            </a:r>
            <a:r>
              <a:rPr lang="en-US" sz="1400" dirty="0"/>
              <a:t>Software By Reducing Coding </a:t>
            </a:r>
            <a:r>
              <a:rPr lang="en-US" sz="1400" dirty="0" smtClean="0"/>
              <a:t>Defects”, </a:t>
            </a:r>
            <a:r>
              <a:rPr lang="en-US" sz="1400" dirty="0" err="1" smtClean="0"/>
              <a:t>Klockwork</a:t>
            </a:r>
            <a:r>
              <a:rPr lang="en-US" sz="1400" dirty="0" smtClean="0"/>
              <a:t> Inc. (2004)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26273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accelerates development</a:t>
            </a:r>
          </a:p>
          <a:p>
            <a:r>
              <a:rPr lang="en-US" dirty="0" smtClean="0"/>
              <a:t>Testing assures quality of software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066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 !== Testing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0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it right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Testing needs to be planned</a:t>
            </a:r>
          </a:p>
          <a:p>
            <a:r>
              <a:rPr lang="en-US" dirty="0" smtClean="0"/>
              <a:t>Can easily cost 40% of your budget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Shall be “reasonable”, independent and objective</a:t>
            </a:r>
          </a:p>
          <a:p>
            <a:pPr>
              <a:lnSpc>
                <a:spcPct val="110000"/>
              </a:lnSpc>
            </a:pPr>
            <a:r>
              <a:rPr lang="en-US" b="1" dirty="0" smtClean="0"/>
              <a:t>Testing is a fundamental aspect of professional software development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0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1178</TotalTime>
  <Words>850</Words>
  <Application>Microsoft Macintosh PowerPoint</Application>
  <PresentationFormat>On-screen Show (4:3)</PresentationFormat>
  <Paragraphs>189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Hack</vt:lpstr>
      <vt:lpstr>Helvetica Neue</vt:lpstr>
      <vt:lpstr>Helvetica Neue Light</vt:lpstr>
      <vt:lpstr>Arial</vt:lpstr>
      <vt:lpstr>Office Theme</vt:lpstr>
      <vt:lpstr>Software Testing</vt:lpstr>
      <vt:lpstr>THOU SHALT TEST</vt:lpstr>
      <vt:lpstr>WHY?</vt:lpstr>
      <vt:lpstr>Defective Software</vt:lpstr>
      <vt:lpstr>Defects cause failures</vt:lpstr>
      <vt:lpstr>PowerPoint Presentation</vt:lpstr>
      <vt:lpstr>Advantages</vt:lpstr>
      <vt:lpstr>Debugging !== Testing</vt:lpstr>
      <vt:lpstr>Do it right</vt:lpstr>
      <vt:lpstr>A definition of Testing</vt:lpstr>
      <vt:lpstr>Validation and Verification</vt:lpstr>
      <vt:lpstr>Static Testing</vt:lpstr>
      <vt:lpstr>Static analysis</vt:lpstr>
      <vt:lpstr>Review techniques</vt:lpstr>
      <vt:lpstr>Success Factors</vt:lpstr>
      <vt:lpstr>Coding standards</vt:lpstr>
      <vt:lpstr>Dynamic Testing</vt:lpstr>
      <vt:lpstr>Black-box vs White-box</vt:lpstr>
      <vt:lpstr>Unit Testing</vt:lpstr>
      <vt:lpstr>Ruby example</vt:lpstr>
      <vt:lpstr>Integration Testing</vt:lpstr>
      <vt:lpstr>System Testing</vt:lpstr>
      <vt:lpstr>Acceptance Testing</vt:lpstr>
      <vt:lpstr>PowerPoint Presentation</vt:lpstr>
      <vt:lpstr>Regression Testing</vt:lpstr>
      <vt:lpstr>A simple example</vt:lpstr>
      <vt:lpstr>Agile Testing</vt:lpstr>
      <vt:lpstr>Test-Driven Development (TDD)</vt:lpstr>
      <vt:lpstr>TDD Process</vt:lpstr>
      <vt:lpstr>BDD</vt:lpstr>
      <vt:lpstr>Feature</vt:lpstr>
      <vt:lpstr>Acceptance criteria</vt:lpstr>
      <vt:lpstr>Continuous Integration/Delivery</vt:lpstr>
      <vt:lpstr>Testing Rails apps</vt:lpstr>
      <vt:lpstr>PowerPoint Presentation</vt:lpstr>
      <vt:lpstr>Testing Rails apps (2)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Testing</dc:title>
  <dc:creator>Aaron Ciaghi</dc:creator>
  <cp:lastModifiedBy>Aaron Ciaghi</cp:lastModifiedBy>
  <cp:revision>20</cp:revision>
  <dcterms:created xsi:type="dcterms:W3CDTF">2017-11-12T15:20:30Z</dcterms:created>
  <dcterms:modified xsi:type="dcterms:W3CDTF">2017-11-13T11:02:55Z</dcterms:modified>
</cp:coreProperties>
</file>